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1"/>
  </p:notesMasterIdLst>
  <p:sldIdLst>
    <p:sldId id="326" r:id="rId3"/>
    <p:sldId id="291" r:id="rId4"/>
    <p:sldId id="327" r:id="rId5"/>
    <p:sldId id="329" r:id="rId6"/>
    <p:sldId id="265" r:id="rId7"/>
    <p:sldId id="260" r:id="rId8"/>
    <p:sldId id="330" r:id="rId9"/>
    <p:sldId id="331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660"/>
  </p:normalViewPr>
  <p:slideViewPr>
    <p:cSldViewPr snapToGrid="0">
      <p:cViewPr varScale="1">
        <p:scale>
          <a:sx n="68" d="100"/>
          <a:sy n="68" d="100"/>
        </p:scale>
        <p:origin x="28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54788-FAD9-4FFA-93C5-47B60BE4EA05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EA7C6-70E6-4608-890A-3647C58FE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7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42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EA7C6-70E6-4608-890A-3647C58FE77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23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EA7C6-70E6-4608-890A-3647C58FE77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7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1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03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207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81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99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20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6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335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97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74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40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64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01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13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9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2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6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8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7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241" y="487220"/>
            <a:ext cx="271533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24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2"/>
            <a:ext cx="9144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796886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7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62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 userDrawn="1">
          <p15:clr>
            <a:srgbClr val="F26B43"/>
          </p15:clr>
        </p15:guide>
        <p15:guide id="2" pos="260" userDrawn="1">
          <p15:clr>
            <a:srgbClr val="F26B43"/>
          </p15:clr>
        </p15:guide>
        <p15:guide id="3" orient="horz" pos="3952" userDrawn="1">
          <p15:clr>
            <a:srgbClr val="F26B43"/>
          </p15:clr>
        </p15:guide>
        <p15:guide id="4" pos="5500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5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8FBD605-1233-EACA-74A1-D298607725FB}"/>
              </a:ext>
            </a:extLst>
          </p:cNvPr>
          <p:cNvSpPr txBox="1"/>
          <p:nvPr/>
        </p:nvSpPr>
        <p:spPr>
          <a:xfrm>
            <a:off x="682180" y="2005545"/>
            <a:ext cx="4123135" cy="276998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en-US" altLang="ko-KR" sz="6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Team2</a:t>
            </a:r>
          </a:p>
          <a:p>
            <a:pPr defTabSz="685800"/>
            <a:r>
              <a:rPr lang="en-US" altLang="ko-KR" sz="6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Project </a:t>
            </a:r>
          </a:p>
          <a:p>
            <a:pPr defTabSz="685800"/>
            <a:r>
              <a:rPr lang="en-US" altLang="ko-KR" sz="6000" dirty="0" err="1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CrazyAcade</a:t>
            </a:r>
            <a:endParaRPr lang="en-US" altLang="ko-KR" sz="6000" dirty="0">
              <a:gradFill>
                <a:gsLst>
                  <a:gs pos="0">
                    <a:srgbClr val="4D69A9"/>
                  </a:gs>
                  <a:gs pos="100000">
                    <a:srgbClr val="0C0C0C">
                      <a:lumMod val="25000"/>
                      <a:lumOff val="75000"/>
                    </a:srgbClr>
                  </a:gs>
                </a:gsLst>
                <a:lin ang="0" scaled="0"/>
              </a:gradFill>
              <a:latin typeface="Pretendard Black"/>
              <a:ea typeface="Pretendard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7469AF-881B-B3F7-5E59-2EAAB39F9584}"/>
              </a:ext>
            </a:extLst>
          </p:cNvPr>
          <p:cNvSpPr/>
          <p:nvPr/>
        </p:nvSpPr>
        <p:spPr>
          <a:xfrm>
            <a:off x="682180" y="4852455"/>
            <a:ext cx="3606356" cy="45719"/>
          </a:xfrm>
          <a:prstGeom prst="rect">
            <a:avLst/>
          </a:prstGeom>
          <a:gradFill>
            <a:gsLst>
              <a:gs pos="0">
                <a:schemeClr val="accent3">
                  <a:alpha val="62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80D08-5A31-2463-CEE2-0705B0FB9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17" y="0"/>
            <a:ext cx="806152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4521517" y="20140"/>
            <a:ext cx="5176665" cy="6837860"/>
          </a:xfrm>
          <a:prstGeom prst="rect">
            <a:avLst/>
          </a:pr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11EC9-BCAE-E1F4-0CFA-99E6873E4778}"/>
              </a:ext>
            </a:extLst>
          </p:cNvPr>
          <p:cNvSpPr txBox="1"/>
          <p:nvPr/>
        </p:nvSpPr>
        <p:spPr>
          <a:xfrm>
            <a:off x="682179" y="5127495"/>
            <a:ext cx="412313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ko-KR" altLang="en-US" sz="2000" dirty="0" err="1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서치원</a:t>
            </a:r>
            <a:r>
              <a:rPr lang="en-US" altLang="ko-KR" sz="2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, </a:t>
            </a:r>
            <a:r>
              <a:rPr lang="ko-KR" altLang="en-US" sz="2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김동윤</a:t>
            </a:r>
            <a:r>
              <a:rPr lang="en-US" altLang="ko-KR" sz="2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, </a:t>
            </a:r>
            <a:r>
              <a:rPr lang="ko-KR" altLang="en-US" sz="2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변영준</a:t>
            </a:r>
            <a:r>
              <a:rPr lang="en-US" altLang="ko-KR" sz="2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,</a:t>
            </a:r>
            <a:r>
              <a:rPr lang="ko-KR" altLang="en-US" sz="2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 </a:t>
            </a:r>
            <a:r>
              <a:rPr lang="ko-KR" altLang="en-US" sz="2000" dirty="0" err="1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김성후</a:t>
            </a:r>
            <a:endParaRPr lang="en-US" altLang="ko-KR" sz="6000" dirty="0">
              <a:gradFill>
                <a:gsLst>
                  <a:gs pos="0">
                    <a:srgbClr val="4D69A9"/>
                  </a:gs>
                  <a:gs pos="100000">
                    <a:srgbClr val="0C0C0C">
                      <a:lumMod val="25000"/>
                      <a:lumOff val="75000"/>
                    </a:srgbClr>
                  </a:gs>
                </a:gsLst>
                <a:lin ang="0" scaled="0"/>
              </a:gradFill>
              <a:latin typeface="Pretendard Black"/>
              <a:ea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621733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D8A6EED-690A-E441-3F29-28D285F78B13}"/>
              </a:ext>
            </a:extLst>
          </p:cNvPr>
          <p:cNvCxnSpPr/>
          <p:nvPr/>
        </p:nvCxnSpPr>
        <p:spPr>
          <a:xfrm>
            <a:off x="0" y="1629477"/>
            <a:ext cx="9144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6C7ACD-B4F5-42A5-90F0-06EFE32198E8}"/>
              </a:ext>
            </a:extLst>
          </p:cNvPr>
          <p:cNvSpPr txBox="1"/>
          <p:nvPr/>
        </p:nvSpPr>
        <p:spPr>
          <a:xfrm>
            <a:off x="424104" y="1199303"/>
            <a:ext cx="41478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en-US" altLang="ko-KR" sz="2400" dirty="0" err="1">
                <a:solidFill>
                  <a:srgbClr val="4D69A9"/>
                </a:solidFill>
                <a:ea typeface="Pretendard"/>
              </a:rPr>
              <a:t>Bassed</a:t>
            </a:r>
            <a:r>
              <a:rPr lang="en-US" altLang="ko-KR" sz="2400" dirty="0">
                <a:solidFill>
                  <a:srgbClr val="4D69A9"/>
                </a:solidFill>
                <a:ea typeface="Pretendard"/>
              </a:rPr>
              <a:t> on Bubble </a:t>
            </a:r>
            <a:r>
              <a:rPr lang="en-US" altLang="ko-KR" sz="2400" dirty="0" err="1">
                <a:solidFill>
                  <a:srgbClr val="4D69A9"/>
                </a:solidFill>
                <a:ea typeface="Pretendard"/>
              </a:rPr>
              <a:t>Bubble</a:t>
            </a:r>
            <a:endParaRPr lang="ko-KR" altLang="en-US" sz="2400" dirty="0">
              <a:solidFill>
                <a:srgbClr val="4D69A9"/>
              </a:solidFill>
              <a:ea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F5666-C773-C5F6-85DA-CA87174FEF94}"/>
              </a:ext>
            </a:extLst>
          </p:cNvPr>
          <p:cNvSpPr/>
          <p:nvPr/>
        </p:nvSpPr>
        <p:spPr>
          <a:xfrm>
            <a:off x="0" y="857251"/>
            <a:ext cx="9144000" cy="9561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88680-DDDB-3E3D-C0AE-F9887FA0693E}"/>
              </a:ext>
            </a:extLst>
          </p:cNvPr>
          <p:cNvSpPr txBox="1"/>
          <p:nvPr/>
        </p:nvSpPr>
        <p:spPr>
          <a:xfrm>
            <a:off x="2085660" y="2117859"/>
            <a:ext cx="4403964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2700" dirty="0">
                <a:solidFill>
                  <a:srgbClr val="4D69A9"/>
                </a:solidFill>
                <a:latin typeface="Pretendard ExtraBold"/>
                <a:ea typeface="+mj-ea"/>
              </a:rPr>
              <a:t>버블 </a:t>
            </a:r>
            <a:r>
              <a:rPr lang="ko-KR" altLang="en-US" sz="2700" dirty="0" err="1">
                <a:solidFill>
                  <a:srgbClr val="4D69A9"/>
                </a:solidFill>
                <a:latin typeface="Pretendard ExtraBold"/>
                <a:ea typeface="+mj-ea"/>
              </a:rPr>
              <a:t>버블</a:t>
            </a:r>
            <a:r>
              <a:rPr lang="ko-KR" altLang="en-US" sz="2700" dirty="0">
                <a:solidFill>
                  <a:srgbClr val="4D69A9"/>
                </a:solidFill>
                <a:latin typeface="Pretendard ExtraBold"/>
                <a:ea typeface="+mj-ea"/>
              </a:rPr>
              <a:t> 에서 참고한 기능</a:t>
            </a:r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FEC392BE-ABC1-6040-D38B-787A09B83025}"/>
              </a:ext>
            </a:extLst>
          </p:cNvPr>
          <p:cNvSpPr/>
          <p:nvPr/>
        </p:nvSpPr>
        <p:spPr>
          <a:xfrm rot="19923242">
            <a:off x="285222" y="4712754"/>
            <a:ext cx="1098213" cy="1236690"/>
          </a:xfrm>
          <a:custGeom>
            <a:avLst/>
            <a:gdLst>
              <a:gd name="connsiteX0" fmla="*/ 2675617 w 2731377"/>
              <a:gd name="connsiteY0" fmla="*/ 737699 h 3045402"/>
              <a:gd name="connsiteX1" fmla="*/ 2681201 w 2731377"/>
              <a:gd name="connsiteY1" fmla="*/ 749314 h 3045402"/>
              <a:gd name="connsiteX2" fmla="*/ 2700484 w 2731377"/>
              <a:gd name="connsiteY2" fmla="*/ 780772 h 3045402"/>
              <a:gd name="connsiteX3" fmla="*/ 2729069 w 2731377"/>
              <a:gd name="connsiteY3" fmla="*/ 952127 h 3045402"/>
              <a:gd name="connsiteX4" fmla="*/ 2727673 w 2731377"/>
              <a:gd name="connsiteY4" fmla="*/ 958294 h 3045402"/>
              <a:gd name="connsiteX5" fmla="*/ 2727673 w 2731377"/>
              <a:gd name="connsiteY5" fmla="*/ 2127307 h 3045402"/>
              <a:gd name="connsiteX6" fmla="*/ 2541511 w 2731377"/>
              <a:gd name="connsiteY6" fmla="*/ 2408160 h 3045402"/>
              <a:gd name="connsiteX7" fmla="*/ 2531490 w 2731377"/>
              <a:gd name="connsiteY7" fmla="*/ 2411271 h 3045402"/>
              <a:gd name="connsiteX8" fmla="*/ 1552309 w 2731377"/>
              <a:gd name="connsiteY8" fmla="*/ 2976601 h 3045402"/>
              <a:gd name="connsiteX9" fmla="*/ 1544607 w 2731377"/>
              <a:gd name="connsiteY9" fmla="*/ 2983721 h 3045402"/>
              <a:gd name="connsiteX10" fmla="*/ 1208301 w 2731377"/>
              <a:gd name="connsiteY10" fmla="*/ 3004516 h 3045402"/>
              <a:gd name="connsiteX11" fmla="*/ 195909 w 2731377"/>
              <a:gd name="connsiteY11" fmla="*/ 2420011 h 3045402"/>
              <a:gd name="connsiteX12" fmla="*/ 189867 w 2731377"/>
              <a:gd name="connsiteY12" fmla="*/ 2418135 h 3045402"/>
              <a:gd name="connsiteX13" fmla="*/ 55761 w 2731377"/>
              <a:gd name="connsiteY13" fmla="*/ 2307702 h 3045402"/>
              <a:gd name="connsiteX14" fmla="*/ 43894 w 2731377"/>
              <a:gd name="connsiteY14" fmla="*/ 2285839 h 3045402"/>
              <a:gd name="connsiteX15" fmla="*/ 30893 w 2731377"/>
              <a:gd name="connsiteY15" fmla="*/ 2264630 h 3045402"/>
              <a:gd name="connsiteX16" fmla="*/ 2308 w 2731377"/>
              <a:gd name="connsiteY16" fmla="*/ 2093275 h 3045402"/>
              <a:gd name="connsiteX17" fmla="*/ 3705 w 2731377"/>
              <a:gd name="connsiteY17" fmla="*/ 2087103 h 3045402"/>
              <a:gd name="connsiteX18" fmla="*/ 3705 w 2731377"/>
              <a:gd name="connsiteY18" fmla="*/ 918094 h 3045402"/>
              <a:gd name="connsiteX19" fmla="*/ 189867 w 2731377"/>
              <a:gd name="connsiteY19" fmla="*/ 637242 h 3045402"/>
              <a:gd name="connsiteX20" fmla="*/ 199889 w 2731377"/>
              <a:gd name="connsiteY20" fmla="*/ 634130 h 3045402"/>
              <a:gd name="connsiteX21" fmla="*/ 1179068 w 2731377"/>
              <a:gd name="connsiteY21" fmla="*/ 68801 h 3045402"/>
              <a:gd name="connsiteX22" fmla="*/ 1186770 w 2731377"/>
              <a:gd name="connsiteY22" fmla="*/ 61681 h 3045402"/>
              <a:gd name="connsiteX23" fmla="*/ 1523076 w 2731377"/>
              <a:gd name="connsiteY23" fmla="*/ 40886 h 3045402"/>
              <a:gd name="connsiteX24" fmla="*/ 2545525 w 2731377"/>
              <a:gd name="connsiteY24" fmla="*/ 631198 h 3045402"/>
              <a:gd name="connsiteX25" fmla="*/ 2568156 w 2731377"/>
              <a:gd name="connsiteY25" fmla="*/ 640101 h 3045402"/>
              <a:gd name="connsiteX26" fmla="*/ 2627812 w 2731377"/>
              <a:gd name="connsiteY26" fmla="*/ 682496 h 3045402"/>
              <a:gd name="connsiteX27" fmla="*/ 2665378 w 2731377"/>
              <a:gd name="connsiteY27" fmla="*/ 725875 h 3045402"/>
              <a:gd name="connsiteX28" fmla="*/ 2669696 w 2731377"/>
              <a:gd name="connsiteY28" fmla="*/ 730547 h 3045402"/>
              <a:gd name="connsiteX29" fmla="*/ 2670359 w 2731377"/>
              <a:gd name="connsiteY29" fmla="*/ 731627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1377" h="3045402">
                <a:moveTo>
                  <a:pt x="2675617" y="737699"/>
                </a:moveTo>
                <a:lnTo>
                  <a:pt x="2681201" y="749314"/>
                </a:lnTo>
                <a:lnTo>
                  <a:pt x="2700484" y="780772"/>
                </a:lnTo>
                <a:cubicBezTo>
                  <a:pt x="2726181" y="833558"/>
                  <a:pt x="2736382" y="893188"/>
                  <a:pt x="2729069" y="952127"/>
                </a:cubicBezTo>
                <a:lnTo>
                  <a:pt x="2727673" y="958294"/>
                </a:lnTo>
                <a:lnTo>
                  <a:pt x="2727673" y="2127307"/>
                </a:lnTo>
                <a:cubicBezTo>
                  <a:pt x="2727673" y="2253562"/>
                  <a:pt x="2650911" y="2361888"/>
                  <a:pt x="2541511" y="2408160"/>
                </a:cubicBezTo>
                <a:lnTo>
                  <a:pt x="2531490" y="2411271"/>
                </a:lnTo>
                <a:lnTo>
                  <a:pt x="1552309" y="2976601"/>
                </a:lnTo>
                <a:lnTo>
                  <a:pt x="1544607" y="2983721"/>
                </a:lnTo>
                <a:cubicBezTo>
                  <a:pt x="1449835" y="3055328"/>
                  <a:pt x="1317641" y="3067643"/>
                  <a:pt x="1208301" y="3004516"/>
                </a:cubicBezTo>
                <a:lnTo>
                  <a:pt x="195909" y="2420011"/>
                </a:lnTo>
                <a:lnTo>
                  <a:pt x="189867" y="2418135"/>
                </a:lnTo>
                <a:cubicBezTo>
                  <a:pt x="135167" y="2394999"/>
                  <a:pt x="88627" y="2356350"/>
                  <a:pt x="55761" y="2307702"/>
                </a:cubicBezTo>
                <a:lnTo>
                  <a:pt x="43894" y="2285839"/>
                </a:lnTo>
                <a:lnTo>
                  <a:pt x="30893" y="2264630"/>
                </a:lnTo>
                <a:cubicBezTo>
                  <a:pt x="5196" y="2211844"/>
                  <a:pt x="-5005" y="2152214"/>
                  <a:pt x="2308" y="2093275"/>
                </a:cubicBezTo>
                <a:lnTo>
                  <a:pt x="3705" y="2087103"/>
                </a:lnTo>
                <a:lnTo>
                  <a:pt x="3705" y="918094"/>
                </a:lnTo>
                <a:cubicBezTo>
                  <a:pt x="3705" y="791840"/>
                  <a:pt x="80467" y="683514"/>
                  <a:pt x="189867" y="637242"/>
                </a:cubicBezTo>
                <a:lnTo>
                  <a:pt x="199889" y="634130"/>
                </a:lnTo>
                <a:lnTo>
                  <a:pt x="1179068" y="68801"/>
                </a:lnTo>
                <a:lnTo>
                  <a:pt x="1186770" y="61681"/>
                </a:lnTo>
                <a:cubicBezTo>
                  <a:pt x="1281542" y="-9926"/>
                  <a:pt x="1413736" y="-22241"/>
                  <a:pt x="1523076" y="40886"/>
                </a:cubicBezTo>
                <a:lnTo>
                  <a:pt x="2545525" y="631198"/>
                </a:lnTo>
                <a:lnTo>
                  <a:pt x="2568156" y="640101"/>
                </a:lnTo>
                <a:cubicBezTo>
                  <a:pt x="2589750" y="651832"/>
                  <a:pt x="2609769" y="666097"/>
                  <a:pt x="2627812" y="682496"/>
                </a:cubicBezTo>
                <a:lnTo>
                  <a:pt x="2665378" y="725875"/>
                </a:lnTo>
                <a:lnTo>
                  <a:pt x="2669696" y="730547"/>
                </a:lnTo>
                <a:lnTo>
                  <a:pt x="2670359" y="731627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6143D74-5782-634B-03BB-F9D8FD87C97F}"/>
              </a:ext>
            </a:extLst>
          </p:cNvPr>
          <p:cNvGrpSpPr/>
          <p:nvPr/>
        </p:nvGrpSpPr>
        <p:grpSpPr>
          <a:xfrm>
            <a:off x="108940" y="2634654"/>
            <a:ext cx="3856985" cy="3945355"/>
            <a:chOff x="7591116" y="2204271"/>
            <a:chExt cx="4186563" cy="3968051"/>
          </a:xfrm>
        </p:grpSpPr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E57834F0-AFA2-571B-9C09-1465F7C8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91116" y="2204271"/>
              <a:ext cx="2707151" cy="2324435"/>
            </a:xfrm>
            <a:custGeom>
              <a:avLst/>
              <a:gdLst>
                <a:gd name="connsiteX0" fmla="*/ 859672 w 2707151"/>
                <a:gd name="connsiteY0" fmla="*/ 178 h 2459696"/>
                <a:gd name="connsiteX1" fmla="*/ 1908897 w 2707151"/>
                <a:gd name="connsiteY1" fmla="*/ 37808 h 2459696"/>
                <a:gd name="connsiteX2" fmla="*/ 1930386 w 2707151"/>
                <a:gd name="connsiteY2" fmla="*/ 35371 h 2459696"/>
                <a:gd name="connsiteX3" fmla="*/ 1994918 w 2707151"/>
                <a:gd name="connsiteY3" fmla="*/ 43813 h 2459696"/>
                <a:gd name="connsiteX4" fmla="*/ 2042508 w 2707151"/>
                <a:gd name="connsiteY4" fmla="*/ 62235 h 2459696"/>
                <a:gd name="connsiteX5" fmla="*/ 2047847 w 2707151"/>
                <a:gd name="connsiteY5" fmla="*/ 64106 h 2459696"/>
                <a:gd name="connsiteX6" fmla="*/ 2048817 w 2707151"/>
                <a:gd name="connsiteY6" fmla="*/ 64678 h 2459696"/>
                <a:gd name="connsiteX7" fmla="*/ 2055479 w 2707151"/>
                <a:gd name="connsiteY7" fmla="*/ 67257 h 2459696"/>
                <a:gd name="connsiteX8" fmla="*/ 2064706 w 2707151"/>
                <a:gd name="connsiteY8" fmla="*/ 74054 h 2459696"/>
                <a:gd name="connsiteX9" fmla="*/ 2092964 w 2707151"/>
                <a:gd name="connsiteY9" fmla="*/ 90731 h 2459696"/>
                <a:gd name="connsiteX10" fmla="*/ 2186832 w 2707151"/>
                <a:gd name="connsiteY10" fmla="*/ 213430 h 2459696"/>
                <a:gd name="connsiteX11" fmla="*/ 2188305 w 2707151"/>
                <a:gd name="connsiteY11" fmla="*/ 218857 h 2459696"/>
                <a:gd name="connsiteX12" fmla="*/ 2675490 w 2707151"/>
                <a:gd name="connsiteY12" fmla="*/ 1137206 h 2459696"/>
                <a:gd name="connsiteX13" fmla="*/ 2646290 w 2707151"/>
                <a:gd name="connsiteY13" fmla="*/ 1435421 h 2459696"/>
                <a:gd name="connsiteX14" fmla="*/ 2639715 w 2707151"/>
                <a:gd name="connsiteY14" fmla="*/ 1442041 h 2459696"/>
                <a:gd name="connsiteX15" fmla="*/ 2106092 w 2707151"/>
                <a:gd name="connsiteY15" fmla="*/ 2294224 h 2459696"/>
                <a:gd name="connsiteX16" fmla="*/ 2103009 w 2707151"/>
                <a:gd name="connsiteY16" fmla="*/ 2303027 h 2459696"/>
                <a:gd name="connsiteX17" fmla="*/ 1847480 w 2707151"/>
                <a:gd name="connsiteY17" fmla="*/ 2459519 h 2459696"/>
                <a:gd name="connsiteX18" fmla="*/ 808576 w 2707151"/>
                <a:gd name="connsiteY18" fmla="*/ 2422259 h 2459696"/>
                <a:gd name="connsiteX19" fmla="*/ 803047 w 2707151"/>
                <a:gd name="connsiteY19" fmla="*/ 2423303 h 2459696"/>
                <a:gd name="connsiteX20" fmla="*/ 651674 w 2707151"/>
                <a:gd name="connsiteY20" fmla="*/ 2392438 h 2459696"/>
                <a:gd name="connsiteX21" fmla="*/ 633240 w 2707151"/>
                <a:gd name="connsiteY21" fmla="*/ 2380209 h 2459696"/>
                <a:gd name="connsiteX22" fmla="*/ 614188 w 2707151"/>
                <a:gd name="connsiteY22" fmla="*/ 2368966 h 2459696"/>
                <a:gd name="connsiteX23" fmla="*/ 520320 w 2707151"/>
                <a:gd name="connsiteY23" fmla="*/ 2246266 h 2459696"/>
                <a:gd name="connsiteX24" fmla="*/ 518846 w 2707151"/>
                <a:gd name="connsiteY24" fmla="*/ 2240835 h 2459696"/>
                <a:gd name="connsiteX25" fmla="*/ 31663 w 2707151"/>
                <a:gd name="connsiteY25" fmla="*/ 1322489 h 2459696"/>
                <a:gd name="connsiteX26" fmla="*/ 60863 w 2707151"/>
                <a:gd name="connsiteY26" fmla="*/ 1024275 h 2459696"/>
                <a:gd name="connsiteX27" fmla="*/ 67439 w 2707151"/>
                <a:gd name="connsiteY27" fmla="*/ 1017654 h 2459696"/>
                <a:gd name="connsiteX28" fmla="*/ 601060 w 2707151"/>
                <a:gd name="connsiteY28" fmla="*/ 165472 h 2459696"/>
                <a:gd name="connsiteX29" fmla="*/ 604144 w 2707151"/>
                <a:gd name="connsiteY29" fmla="*/ 156669 h 2459696"/>
                <a:gd name="connsiteX30" fmla="*/ 859672 w 2707151"/>
                <a:gd name="connsiteY30" fmla="*/ 178 h 245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07151" h="2459696">
                  <a:moveTo>
                    <a:pt x="859672" y="178"/>
                  </a:moveTo>
                  <a:lnTo>
                    <a:pt x="1908897" y="37808"/>
                  </a:lnTo>
                  <a:lnTo>
                    <a:pt x="1930386" y="35371"/>
                  </a:lnTo>
                  <a:cubicBezTo>
                    <a:pt x="1952239" y="35587"/>
                    <a:pt x="1973910" y="38450"/>
                    <a:pt x="1994918" y="43813"/>
                  </a:cubicBezTo>
                  <a:lnTo>
                    <a:pt x="2042508" y="62235"/>
                  </a:lnTo>
                  <a:lnTo>
                    <a:pt x="2047847" y="64106"/>
                  </a:lnTo>
                  <a:lnTo>
                    <a:pt x="2048817" y="64678"/>
                  </a:lnTo>
                  <a:lnTo>
                    <a:pt x="2055479" y="67257"/>
                  </a:lnTo>
                  <a:lnTo>
                    <a:pt x="2064706" y="74054"/>
                  </a:lnTo>
                  <a:lnTo>
                    <a:pt x="2092964" y="90731"/>
                  </a:lnTo>
                  <a:cubicBezTo>
                    <a:pt x="2135150" y="121489"/>
                    <a:pt x="2168014" y="164082"/>
                    <a:pt x="2186832" y="213430"/>
                  </a:cubicBezTo>
                  <a:lnTo>
                    <a:pt x="2188305" y="218857"/>
                  </a:lnTo>
                  <a:lnTo>
                    <a:pt x="2675490" y="1137206"/>
                  </a:lnTo>
                  <a:cubicBezTo>
                    <a:pt x="2728106" y="1236389"/>
                    <a:pt x="2712949" y="1353478"/>
                    <a:pt x="2646290" y="1435421"/>
                  </a:cubicBezTo>
                  <a:lnTo>
                    <a:pt x="2639715" y="1442041"/>
                  </a:lnTo>
                  <a:lnTo>
                    <a:pt x="2106092" y="2294224"/>
                  </a:lnTo>
                  <a:lnTo>
                    <a:pt x="2103009" y="2303027"/>
                  </a:lnTo>
                  <a:cubicBezTo>
                    <a:pt x="2058400" y="2398776"/>
                    <a:pt x="1959683" y="2463542"/>
                    <a:pt x="1847480" y="2459519"/>
                  </a:cubicBezTo>
                  <a:lnTo>
                    <a:pt x="808576" y="2422259"/>
                  </a:lnTo>
                  <a:lnTo>
                    <a:pt x="803047" y="2423303"/>
                  </a:lnTo>
                  <a:cubicBezTo>
                    <a:pt x="750434" y="2427924"/>
                    <a:pt x="697767" y="2416958"/>
                    <a:pt x="651674" y="2392438"/>
                  </a:cubicBezTo>
                  <a:lnTo>
                    <a:pt x="633240" y="2380209"/>
                  </a:lnTo>
                  <a:lnTo>
                    <a:pt x="614188" y="2368966"/>
                  </a:lnTo>
                  <a:cubicBezTo>
                    <a:pt x="572003" y="2338207"/>
                    <a:pt x="539138" y="2295615"/>
                    <a:pt x="520320" y="2246266"/>
                  </a:cubicBezTo>
                  <a:lnTo>
                    <a:pt x="518846" y="2240835"/>
                  </a:lnTo>
                  <a:lnTo>
                    <a:pt x="31663" y="1322489"/>
                  </a:lnTo>
                  <a:cubicBezTo>
                    <a:pt x="-20954" y="1223307"/>
                    <a:pt x="-5796" y="1106218"/>
                    <a:pt x="60863" y="1024275"/>
                  </a:cubicBezTo>
                  <a:lnTo>
                    <a:pt x="67439" y="1017654"/>
                  </a:lnTo>
                  <a:lnTo>
                    <a:pt x="601060" y="165472"/>
                  </a:lnTo>
                  <a:lnTo>
                    <a:pt x="604144" y="156669"/>
                  </a:lnTo>
                  <a:cubicBezTo>
                    <a:pt x="648752" y="60920"/>
                    <a:pt x="747469" y="-3846"/>
                    <a:pt x="859672" y="178"/>
                  </a:cubicBezTo>
                  <a:close/>
                </a:path>
              </a:pathLst>
            </a:cu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93D07ED5-D1BE-3131-D519-9ECC3F8C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14250" y="3716733"/>
              <a:ext cx="1863429" cy="1730062"/>
            </a:xfrm>
            <a:custGeom>
              <a:avLst/>
              <a:gdLst>
                <a:gd name="connsiteX0" fmla="*/ 507148 w 1597036"/>
                <a:gd name="connsiteY0" fmla="*/ 105 h 1451053"/>
                <a:gd name="connsiteX1" fmla="*/ 1126120 w 1597036"/>
                <a:gd name="connsiteY1" fmla="*/ 22304 h 1451053"/>
                <a:gd name="connsiteX2" fmla="*/ 1138797 w 1597036"/>
                <a:gd name="connsiteY2" fmla="*/ 20866 h 1451053"/>
                <a:gd name="connsiteX3" fmla="*/ 1176867 w 1597036"/>
                <a:gd name="connsiteY3" fmla="*/ 25847 h 1451053"/>
                <a:gd name="connsiteX4" fmla="*/ 1204941 w 1597036"/>
                <a:gd name="connsiteY4" fmla="*/ 36715 h 1451053"/>
                <a:gd name="connsiteX5" fmla="*/ 1208091 w 1597036"/>
                <a:gd name="connsiteY5" fmla="*/ 37818 h 1451053"/>
                <a:gd name="connsiteX6" fmla="*/ 1208663 w 1597036"/>
                <a:gd name="connsiteY6" fmla="*/ 38156 h 1451053"/>
                <a:gd name="connsiteX7" fmla="*/ 1212593 w 1597036"/>
                <a:gd name="connsiteY7" fmla="*/ 39677 h 1451053"/>
                <a:gd name="connsiteX8" fmla="*/ 1218036 w 1597036"/>
                <a:gd name="connsiteY8" fmla="*/ 43687 h 1451053"/>
                <a:gd name="connsiteX9" fmla="*/ 1234707 w 1597036"/>
                <a:gd name="connsiteY9" fmla="*/ 53525 h 1451053"/>
                <a:gd name="connsiteX10" fmla="*/ 1290083 w 1597036"/>
                <a:gd name="connsiteY10" fmla="*/ 125910 h 1451053"/>
                <a:gd name="connsiteX11" fmla="*/ 1290952 w 1597036"/>
                <a:gd name="connsiteY11" fmla="*/ 129111 h 1451053"/>
                <a:gd name="connsiteX12" fmla="*/ 1578358 w 1597036"/>
                <a:gd name="connsiteY12" fmla="*/ 670875 h 1451053"/>
                <a:gd name="connsiteX13" fmla="*/ 1561132 w 1597036"/>
                <a:gd name="connsiteY13" fmla="*/ 846801 h 1451053"/>
                <a:gd name="connsiteX14" fmla="*/ 1557253 w 1597036"/>
                <a:gd name="connsiteY14" fmla="*/ 850706 h 1451053"/>
                <a:gd name="connsiteX15" fmla="*/ 1242451 w 1597036"/>
                <a:gd name="connsiteY15" fmla="*/ 1353437 h 1451053"/>
                <a:gd name="connsiteX16" fmla="*/ 1240632 w 1597036"/>
                <a:gd name="connsiteY16" fmla="*/ 1358630 h 1451053"/>
                <a:gd name="connsiteX17" fmla="*/ 1089888 w 1597036"/>
                <a:gd name="connsiteY17" fmla="*/ 1450949 h 1451053"/>
                <a:gd name="connsiteX18" fmla="*/ 477005 w 1597036"/>
                <a:gd name="connsiteY18" fmla="*/ 1428969 h 1451053"/>
                <a:gd name="connsiteX19" fmla="*/ 473743 w 1597036"/>
                <a:gd name="connsiteY19" fmla="*/ 1429585 h 1451053"/>
                <a:gd name="connsiteX20" fmla="*/ 384443 w 1597036"/>
                <a:gd name="connsiteY20" fmla="*/ 1411377 h 1451053"/>
                <a:gd name="connsiteX21" fmla="*/ 373568 w 1597036"/>
                <a:gd name="connsiteY21" fmla="*/ 1404162 h 1451053"/>
                <a:gd name="connsiteX22" fmla="*/ 362329 w 1597036"/>
                <a:gd name="connsiteY22" fmla="*/ 1397529 h 1451053"/>
                <a:gd name="connsiteX23" fmla="*/ 306953 w 1597036"/>
                <a:gd name="connsiteY23" fmla="*/ 1325145 h 1451053"/>
                <a:gd name="connsiteX24" fmla="*/ 306083 w 1597036"/>
                <a:gd name="connsiteY24" fmla="*/ 1321941 h 1451053"/>
                <a:gd name="connsiteX25" fmla="*/ 18679 w 1597036"/>
                <a:gd name="connsiteY25" fmla="*/ 780179 h 1451053"/>
                <a:gd name="connsiteX26" fmla="*/ 35905 w 1597036"/>
                <a:gd name="connsiteY26" fmla="*/ 604253 h 1451053"/>
                <a:gd name="connsiteX27" fmla="*/ 39784 w 1597036"/>
                <a:gd name="connsiteY27" fmla="*/ 600347 h 1451053"/>
                <a:gd name="connsiteX28" fmla="*/ 354585 w 1597036"/>
                <a:gd name="connsiteY28" fmla="*/ 97618 h 1451053"/>
                <a:gd name="connsiteX29" fmla="*/ 356404 w 1597036"/>
                <a:gd name="connsiteY29" fmla="*/ 92425 h 1451053"/>
                <a:gd name="connsiteX30" fmla="*/ 507148 w 1597036"/>
                <a:gd name="connsiteY30" fmla="*/ 105 h 145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97036" h="1451053">
                  <a:moveTo>
                    <a:pt x="507148" y="105"/>
                  </a:moveTo>
                  <a:lnTo>
                    <a:pt x="1126120" y="22304"/>
                  </a:lnTo>
                  <a:lnTo>
                    <a:pt x="1138797" y="20866"/>
                  </a:lnTo>
                  <a:cubicBezTo>
                    <a:pt x="1151688" y="20994"/>
                    <a:pt x="1164473" y="22683"/>
                    <a:pt x="1176867" y="25847"/>
                  </a:cubicBezTo>
                  <a:lnTo>
                    <a:pt x="1204941" y="36715"/>
                  </a:lnTo>
                  <a:lnTo>
                    <a:pt x="1208091" y="37818"/>
                  </a:lnTo>
                  <a:lnTo>
                    <a:pt x="1208663" y="38156"/>
                  </a:lnTo>
                  <a:lnTo>
                    <a:pt x="1212593" y="39677"/>
                  </a:lnTo>
                  <a:lnTo>
                    <a:pt x="1218036" y="43687"/>
                  </a:lnTo>
                  <a:lnTo>
                    <a:pt x="1234707" y="53525"/>
                  </a:lnTo>
                  <a:cubicBezTo>
                    <a:pt x="1259594" y="71671"/>
                    <a:pt x="1278981" y="96797"/>
                    <a:pt x="1290083" y="125910"/>
                  </a:cubicBezTo>
                  <a:lnTo>
                    <a:pt x="1290952" y="129111"/>
                  </a:lnTo>
                  <a:lnTo>
                    <a:pt x="1578358" y="670875"/>
                  </a:lnTo>
                  <a:cubicBezTo>
                    <a:pt x="1609398" y="729386"/>
                    <a:pt x="1600456" y="798460"/>
                    <a:pt x="1561132" y="846801"/>
                  </a:cubicBezTo>
                  <a:lnTo>
                    <a:pt x="1557253" y="850706"/>
                  </a:lnTo>
                  <a:lnTo>
                    <a:pt x="1242451" y="1353437"/>
                  </a:lnTo>
                  <a:lnTo>
                    <a:pt x="1240632" y="1358630"/>
                  </a:lnTo>
                  <a:cubicBezTo>
                    <a:pt x="1214316" y="1415115"/>
                    <a:pt x="1156080" y="1453323"/>
                    <a:pt x="1089888" y="1450949"/>
                  </a:cubicBezTo>
                  <a:lnTo>
                    <a:pt x="477005" y="1428969"/>
                  </a:lnTo>
                  <a:lnTo>
                    <a:pt x="473743" y="1429585"/>
                  </a:lnTo>
                  <a:cubicBezTo>
                    <a:pt x="442705" y="1432311"/>
                    <a:pt x="411635" y="1425842"/>
                    <a:pt x="384443" y="1411377"/>
                  </a:cubicBezTo>
                  <a:lnTo>
                    <a:pt x="373568" y="1404162"/>
                  </a:lnTo>
                  <a:lnTo>
                    <a:pt x="362329" y="1397529"/>
                  </a:lnTo>
                  <a:cubicBezTo>
                    <a:pt x="337442" y="1379384"/>
                    <a:pt x="318055" y="1354257"/>
                    <a:pt x="306953" y="1325145"/>
                  </a:cubicBezTo>
                  <a:lnTo>
                    <a:pt x="306083" y="1321941"/>
                  </a:lnTo>
                  <a:lnTo>
                    <a:pt x="18679" y="780179"/>
                  </a:lnTo>
                  <a:cubicBezTo>
                    <a:pt x="-12361" y="721668"/>
                    <a:pt x="-3419" y="652594"/>
                    <a:pt x="35905" y="604253"/>
                  </a:cubicBezTo>
                  <a:lnTo>
                    <a:pt x="39784" y="600347"/>
                  </a:lnTo>
                  <a:lnTo>
                    <a:pt x="354585" y="97618"/>
                  </a:lnTo>
                  <a:lnTo>
                    <a:pt x="356404" y="92425"/>
                  </a:lnTo>
                  <a:cubicBezTo>
                    <a:pt x="382720" y="35939"/>
                    <a:pt x="440956" y="-2269"/>
                    <a:pt x="507148" y="105"/>
                  </a:cubicBezTo>
                  <a:close/>
                </a:path>
              </a:pathLst>
            </a:custGeom>
          </p:spPr>
        </p:pic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1A106AEC-0FD3-5B7B-2999-074CB7232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69652" y="4721268"/>
              <a:ext cx="1681465" cy="1451054"/>
            </a:xfrm>
            <a:custGeom>
              <a:avLst/>
              <a:gdLst>
                <a:gd name="connsiteX0" fmla="*/ 507148 w 1597036"/>
                <a:gd name="connsiteY0" fmla="*/ 105 h 1451053"/>
                <a:gd name="connsiteX1" fmla="*/ 1126120 w 1597036"/>
                <a:gd name="connsiteY1" fmla="*/ 22304 h 1451053"/>
                <a:gd name="connsiteX2" fmla="*/ 1138797 w 1597036"/>
                <a:gd name="connsiteY2" fmla="*/ 20866 h 1451053"/>
                <a:gd name="connsiteX3" fmla="*/ 1176867 w 1597036"/>
                <a:gd name="connsiteY3" fmla="*/ 25847 h 1451053"/>
                <a:gd name="connsiteX4" fmla="*/ 1204941 w 1597036"/>
                <a:gd name="connsiteY4" fmla="*/ 36715 h 1451053"/>
                <a:gd name="connsiteX5" fmla="*/ 1208091 w 1597036"/>
                <a:gd name="connsiteY5" fmla="*/ 37818 h 1451053"/>
                <a:gd name="connsiteX6" fmla="*/ 1208663 w 1597036"/>
                <a:gd name="connsiteY6" fmla="*/ 38156 h 1451053"/>
                <a:gd name="connsiteX7" fmla="*/ 1212593 w 1597036"/>
                <a:gd name="connsiteY7" fmla="*/ 39677 h 1451053"/>
                <a:gd name="connsiteX8" fmla="*/ 1218036 w 1597036"/>
                <a:gd name="connsiteY8" fmla="*/ 43687 h 1451053"/>
                <a:gd name="connsiteX9" fmla="*/ 1234707 w 1597036"/>
                <a:gd name="connsiteY9" fmla="*/ 53525 h 1451053"/>
                <a:gd name="connsiteX10" fmla="*/ 1290083 w 1597036"/>
                <a:gd name="connsiteY10" fmla="*/ 125910 h 1451053"/>
                <a:gd name="connsiteX11" fmla="*/ 1290952 w 1597036"/>
                <a:gd name="connsiteY11" fmla="*/ 129111 h 1451053"/>
                <a:gd name="connsiteX12" fmla="*/ 1578358 w 1597036"/>
                <a:gd name="connsiteY12" fmla="*/ 670875 h 1451053"/>
                <a:gd name="connsiteX13" fmla="*/ 1561132 w 1597036"/>
                <a:gd name="connsiteY13" fmla="*/ 846801 h 1451053"/>
                <a:gd name="connsiteX14" fmla="*/ 1557253 w 1597036"/>
                <a:gd name="connsiteY14" fmla="*/ 850706 h 1451053"/>
                <a:gd name="connsiteX15" fmla="*/ 1242451 w 1597036"/>
                <a:gd name="connsiteY15" fmla="*/ 1353437 h 1451053"/>
                <a:gd name="connsiteX16" fmla="*/ 1240632 w 1597036"/>
                <a:gd name="connsiteY16" fmla="*/ 1358630 h 1451053"/>
                <a:gd name="connsiteX17" fmla="*/ 1089888 w 1597036"/>
                <a:gd name="connsiteY17" fmla="*/ 1450949 h 1451053"/>
                <a:gd name="connsiteX18" fmla="*/ 477005 w 1597036"/>
                <a:gd name="connsiteY18" fmla="*/ 1428969 h 1451053"/>
                <a:gd name="connsiteX19" fmla="*/ 473743 w 1597036"/>
                <a:gd name="connsiteY19" fmla="*/ 1429585 h 1451053"/>
                <a:gd name="connsiteX20" fmla="*/ 384443 w 1597036"/>
                <a:gd name="connsiteY20" fmla="*/ 1411377 h 1451053"/>
                <a:gd name="connsiteX21" fmla="*/ 373568 w 1597036"/>
                <a:gd name="connsiteY21" fmla="*/ 1404162 h 1451053"/>
                <a:gd name="connsiteX22" fmla="*/ 362329 w 1597036"/>
                <a:gd name="connsiteY22" fmla="*/ 1397529 h 1451053"/>
                <a:gd name="connsiteX23" fmla="*/ 306953 w 1597036"/>
                <a:gd name="connsiteY23" fmla="*/ 1325145 h 1451053"/>
                <a:gd name="connsiteX24" fmla="*/ 306083 w 1597036"/>
                <a:gd name="connsiteY24" fmla="*/ 1321941 h 1451053"/>
                <a:gd name="connsiteX25" fmla="*/ 18679 w 1597036"/>
                <a:gd name="connsiteY25" fmla="*/ 780179 h 1451053"/>
                <a:gd name="connsiteX26" fmla="*/ 35905 w 1597036"/>
                <a:gd name="connsiteY26" fmla="*/ 604253 h 1451053"/>
                <a:gd name="connsiteX27" fmla="*/ 39784 w 1597036"/>
                <a:gd name="connsiteY27" fmla="*/ 600347 h 1451053"/>
                <a:gd name="connsiteX28" fmla="*/ 354585 w 1597036"/>
                <a:gd name="connsiteY28" fmla="*/ 97618 h 1451053"/>
                <a:gd name="connsiteX29" fmla="*/ 356404 w 1597036"/>
                <a:gd name="connsiteY29" fmla="*/ 92425 h 1451053"/>
                <a:gd name="connsiteX30" fmla="*/ 507148 w 1597036"/>
                <a:gd name="connsiteY30" fmla="*/ 105 h 145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97036" h="1451053">
                  <a:moveTo>
                    <a:pt x="507148" y="105"/>
                  </a:moveTo>
                  <a:lnTo>
                    <a:pt x="1126120" y="22304"/>
                  </a:lnTo>
                  <a:lnTo>
                    <a:pt x="1138797" y="20866"/>
                  </a:lnTo>
                  <a:cubicBezTo>
                    <a:pt x="1151688" y="20994"/>
                    <a:pt x="1164473" y="22683"/>
                    <a:pt x="1176867" y="25847"/>
                  </a:cubicBezTo>
                  <a:lnTo>
                    <a:pt x="1204941" y="36715"/>
                  </a:lnTo>
                  <a:lnTo>
                    <a:pt x="1208091" y="37818"/>
                  </a:lnTo>
                  <a:lnTo>
                    <a:pt x="1208663" y="38156"/>
                  </a:lnTo>
                  <a:lnTo>
                    <a:pt x="1212593" y="39677"/>
                  </a:lnTo>
                  <a:lnTo>
                    <a:pt x="1218036" y="43687"/>
                  </a:lnTo>
                  <a:lnTo>
                    <a:pt x="1234707" y="53525"/>
                  </a:lnTo>
                  <a:cubicBezTo>
                    <a:pt x="1259594" y="71671"/>
                    <a:pt x="1278981" y="96797"/>
                    <a:pt x="1290083" y="125910"/>
                  </a:cubicBezTo>
                  <a:lnTo>
                    <a:pt x="1290952" y="129111"/>
                  </a:lnTo>
                  <a:lnTo>
                    <a:pt x="1578358" y="670875"/>
                  </a:lnTo>
                  <a:cubicBezTo>
                    <a:pt x="1609398" y="729386"/>
                    <a:pt x="1600456" y="798460"/>
                    <a:pt x="1561132" y="846801"/>
                  </a:cubicBezTo>
                  <a:lnTo>
                    <a:pt x="1557253" y="850706"/>
                  </a:lnTo>
                  <a:lnTo>
                    <a:pt x="1242451" y="1353437"/>
                  </a:lnTo>
                  <a:lnTo>
                    <a:pt x="1240632" y="1358630"/>
                  </a:lnTo>
                  <a:cubicBezTo>
                    <a:pt x="1214316" y="1415115"/>
                    <a:pt x="1156080" y="1453323"/>
                    <a:pt x="1089888" y="1450949"/>
                  </a:cubicBezTo>
                  <a:lnTo>
                    <a:pt x="477005" y="1428969"/>
                  </a:lnTo>
                  <a:lnTo>
                    <a:pt x="473743" y="1429585"/>
                  </a:lnTo>
                  <a:cubicBezTo>
                    <a:pt x="442705" y="1432311"/>
                    <a:pt x="411635" y="1425842"/>
                    <a:pt x="384443" y="1411377"/>
                  </a:cubicBezTo>
                  <a:lnTo>
                    <a:pt x="373568" y="1404162"/>
                  </a:lnTo>
                  <a:lnTo>
                    <a:pt x="362329" y="1397529"/>
                  </a:lnTo>
                  <a:cubicBezTo>
                    <a:pt x="337442" y="1379384"/>
                    <a:pt x="318055" y="1354257"/>
                    <a:pt x="306953" y="1325145"/>
                  </a:cubicBezTo>
                  <a:lnTo>
                    <a:pt x="306083" y="1321941"/>
                  </a:lnTo>
                  <a:lnTo>
                    <a:pt x="18679" y="780179"/>
                  </a:lnTo>
                  <a:cubicBezTo>
                    <a:pt x="-12361" y="721668"/>
                    <a:pt x="-3419" y="652594"/>
                    <a:pt x="35905" y="604253"/>
                  </a:cubicBezTo>
                  <a:lnTo>
                    <a:pt x="39784" y="600347"/>
                  </a:lnTo>
                  <a:lnTo>
                    <a:pt x="354585" y="97618"/>
                  </a:lnTo>
                  <a:lnTo>
                    <a:pt x="356404" y="92425"/>
                  </a:lnTo>
                  <a:cubicBezTo>
                    <a:pt x="382720" y="35939"/>
                    <a:pt x="440956" y="-2268"/>
                    <a:pt x="507148" y="105"/>
                  </a:cubicBezTo>
                  <a:close/>
                </a:path>
              </a:pathLst>
            </a:custGeom>
          </p:spPr>
        </p:pic>
      </p:grp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0735EBE8-D6E0-1FDF-12BF-44B96A1B657B}"/>
              </a:ext>
            </a:extLst>
          </p:cNvPr>
          <p:cNvSpPr/>
          <p:nvPr/>
        </p:nvSpPr>
        <p:spPr>
          <a:xfrm rot="19923242">
            <a:off x="2551568" y="5991978"/>
            <a:ext cx="407802" cy="454686"/>
          </a:xfrm>
          <a:custGeom>
            <a:avLst/>
            <a:gdLst>
              <a:gd name="connsiteX0" fmla="*/ 2675617 w 2731377"/>
              <a:gd name="connsiteY0" fmla="*/ 737699 h 3045402"/>
              <a:gd name="connsiteX1" fmla="*/ 2681201 w 2731377"/>
              <a:gd name="connsiteY1" fmla="*/ 749314 h 3045402"/>
              <a:gd name="connsiteX2" fmla="*/ 2700484 w 2731377"/>
              <a:gd name="connsiteY2" fmla="*/ 780772 h 3045402"/>
              <a:gd name="connsiteX3" fmla="*/ 2729069 w 2731377"/>
              <a:gd name="connsiteY3" fmla="*/ 952127 h 3045402"/>
              <a:gd name="connsiteX4" fmla="*/ 2727673 w 2731377"/>
              <a:gd name="connsiteY4" fmla="*/ 958294 h 3045402"/>
              <a:gd name="connsiteX5" fmla="*/ 2727673 w 2731377"/>
              <a:gd name="connsiteY5" fmla="*/ 2127307 h 3045402"/>
              <a:gd name="connsiteX6" fmla="*/ 2541511 w 2731377"/>
              <a:gd name="connsiteY6" fmla="*/ 2408160 h 3045402"/>
              <a:gd name="connsiteX7" fmla="*/ 2531490 w 2731377"/>
              <a:gd name="connsiteY7" fmla="*/ 2411271 h 3045402"/>
              <a:gd name="connsiteX8" fmla="*/ 1552309 w 2731377"/>
              <a:gd name="connsiteY8" fmla="*/ 2976601 h 3045402"/>
              <a:gd name="connsiteX9" fmla="*/ 1544607 w 2731377"/>
              <a:gd name="connsiteY9" fmla="*/ 2983721 h 3045402"/>
              <a:gd name="connsiteX10" fmla="*/ 1208301 w 2731377"/>
              <a:gd name="connsiteY10" fmla="*/ 3004516 h 3045402"/>
              <a:gd name="connsiteX11" fmla="*/ 195909 w 2731377"/>
              <a:gd name="connsiteY11" fmla="*/ 2420011 h 3045402"/>
              <a:gd name="connsiteX12" fmla="*/ 189867 w 2731377"/>
              <a:gd name="connsiteY12" fmla="*/ 2418135 h 3045402"/>
              <a:gd name="connsiteX13" fmla="*/ 55761 w 2731377"/>
              <a:gd name="connsiteY13" fmla="*/ 2307702 h 3045402"/>
              <a:gd name="connsiteX14" fmla="*/ 43894 w 2731377"/>
              <a:gd name="connsiteY14" fmla="*/ 2285839 h 3045402"/>
              <a:gd name="connsiteX15" fmla="*/ 30893 w 2731377"/>
              <a:gd name="connsiteY15" fmla="*/ 2264630 h 3045402"/>
              <a:gd name="connsiteX16" fmla="*/ 2308 w 2731377"/>
              <a:gd name="connsiteY16" fmla="*/ 2093275 h 3045402"/>
              <a:gd name="connsiteX17" fmla="*/ 3705 w 2731377"/>
              <a:gd name="connsiteY17" fmla="*/ 2087103 h 3045402"/>
              <a:gd name="connsiteX18" fmla="*/ 3705 w 2731377"/>
              <a:gd name="connsiteY18" fmla="*/ 918094 h 3045402"/>
              <a:gd name="connsiteX19" fmla="*/ 189867 w 2731377"/>
              <a:gd name="connsiteY19" fmla="*/ 637242 h 3045402"/>
              <a:gd name="connsiteX20" fmla="*/ 199889 w 2731377"/>
              <a:gd name="connsiteY20" fmla="*/ 634130 h 3045402"/>
              <a:gd name="connsiteX21" fmla="*/ 1179068 w 2731377"/>
              <a:gd name="connsiteY21" fmla="*/ 68801 h 3045402"/>
              <a:gd name="connsiteX22" fmla="*/ 1186770 w 2731377"/>
              <a:gd name="connsiteY22" fmla="*/ 61681 h 3045402"/>
              <a:gd name="connsiteX23" fmla="*/ 1523076 w 2731377"/>
              <a:gd name="connsiteY23" fmla="*/ 40886 h 3045402"/>
              <a:gd name="connsiteX24" fmla="*/ 2545525 w 2731377"/>
              <a:gd name="connsiteY24" fmla="*/ 631198 h 3045402"/>
              <a:gd name="connsiteX25" fmla="*/ 2568156 w 2731377"/>
              <a:gd name="connsiteY25" fmla="*/ 640101 h 3045402"/>
              <a:gd name="connsiteX26" fmla="*/ 2627812 w 2731377"/>
              <a:gd name="connsiteY26" fmla="*/ 682496 h 3045402"/>
              <a:gd name="connsiteX27" fmla="*/ 2665378 w 2731377"/>
              <a:gd name="connsiteY27" fmla="*/ 725875 h 3045402"/>
              <a:gd name="connsiteX28" fmla="*/ 2669696 w 2731377"/>
              <a:gd name="connsiteY28" fmla="*/ 730547 h 3045402"/>
              <a:gd name="connsiteX29" fmla="*/ 2670359 w 2731377"/>
              <a:gd name="connsiteY29" fmla="*/ 731627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1377" h="3045402">
                <a:moveTo>
                  <a:pt x="2675617" y="737699"/>
                </a:moveTo>
                <a:lnTo>
                  <a:pt x="2681201" y="749314"/>
                </a:lnTo>
                <a:lnTo>
                  <a:pt x="2700484" y="780772"/>
                </a:lnTo>
                <a:cubicBezTo>
                  <a:pt x="2726181" y="833558"/>
                  <a:pt x="2736382" y="893188"/>
                  <a:pt x="2729069" y="952127"/>
                </a:cubicBezTo>
                <a:lnTo>
                  <a:pt x="2727673" y="958294"/>
                </a:lnTo>
                <a:lnTo>
                  <a:pt x="2727673" y="2127307"/>
                </a:lnTo>
                <a:cubicBezTo>
                  <a:pt x="2727673" y="2253562"/>
                  <a:pt x="2650911" y="2361888"/>
                  <a:pt x="2541511" y="2408160"/>
                </a:cubicBezTo>
                <a:lnTo>
                  <a:pt x="2531490" y="2411271"/>
                </a:lnTo>
                <a:lnTo>
                  <a:pt x="1552309" y="2976601"/>
                </a:lnTo>
                <a:lnTo>
                  <a:pt x="1544607" y="2983721"/>
                </a:lnTo>
                <a:cubicBezTo>
                  <a:pt x="1449835" y="3055328"/>
                  <a:pt x="1317641" y="3067643"/>
                  <a:pt x="1208301" y="3004516"/>
                </a:cubicBezTo>
                <a:lnTo>
                  <a:pt x="195909" y="2420011"/>
                </a:lnTo>
                <a:lnTo>
                  <a:pt x="189867" y="2418135"/>
                </a:lnTo>
                <a:cubicBezTo>
                  <a:pt x="135167" y="2394999"/>
                  <a:pt x="88627" y="2356350"/>
                  <a:pt x="55761" y="2307702"/>
                </a:cubicBezTo>
                <a:lnTo>
                  <a:pt x="43894" y="2285839"/>
                </a:lnTo>
                <a:lnTo>
                  <a:pt x="30893" y="2264630"/>
                </a:lnTo>
                <a:cubicBezTo>
                  <a:pt x="5196" y="2211844"/>
                  <a:pt x="-5005" y="2152214"/>
                  <a:pt x="2308" y="2093275"/>
                </a:cubicBezTo>
                <a:lnTo>
                  <a:pt x="3705" y="2087103"/>
                </a:lnTo>
                <a:lnTo>
                  <a:pt x="3705" y="918094"/>
                </a:lnTo>
                <a:cubicBezTo>
                  <a:pt x="3705" y="791840"/>
                  <a:pt x="80467" y="683514"/>
                  <a:pt x="189867" y="637242"/>
                </a:cubicBezTo>
                <a:lnTo>
                  <a:pt x="199889" y="634130"/>
                </a:lnTo>
                <a:lnTo>
                  <a:pt x="1179068" y="68801"/>
                </a:lnTo>
                <a:lnTo>
                  <a:pt x="1186770" y="61681"/>
                </a:lnTo>
                <a:cubicBezTo>
                  <a:pt x="1281542" y="-9926"/>
                  <a:pt x="1413736" y="-22241"/>
                  <a:pt x="1523076" y="40886"/>
                </a:cubicBezTo>
                <a:lnTo>
                  <a:pt x="2545525" y="631198"/>
                </a:lnTo>
                <a:lnTo>
                  <a:pt x="2568156" y="640101"/>
                </a:lnTo>
                <a:cubicBezTo>
                  <a:pt x="2589750" y="651832"/>
                  <a:pt x="2609769" y="666097"/>
                  <a:pt x="2627812" y="682496"/>
                </a:cubicBezTo>
                <a:lnTo>
                  <a:pt x="2665378" y="725875"/>
                </a:lnTo>
                <a:lnTo>
                  <a:pt x="2669696" y="730547"/>
                </a:lnTo>
                <a:lnTo>
                  <a:pt x="2670359" y="731627"/>
                </a:lnTo>
                <a:close/>
              </a:path>
            </a:pathLst>
          </a:custGeom>
          <a:solidFill>
            <a:schemeClr val="accent3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3522DB-28A9-013D-8FCB-31461801A932}"/>
              </a:ext>
            </a:extLst>
          </p:cNvPr>
          <p:cNvSpPr/>
          <p:nvPr/>
        </p:nvSpPr>
        <p:spPr>
          <a:xfrm>
            <a:off x="4287642" y="2933921"/>
            <a:ext cx="4579759" cy="7183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6C7A9-3EC4-41AF-41CA-6150F5ACA2D6}"/>
              </a:ext>
            </a:extLst>
          </p:cNvPr>
          <p:cNvSpPr txBox="1"/>
          <p:nvPr/>
        </p:nvSpPr>
        <p:spPr>
          <a:xfrm>
            <a:off x="4605930" y="3162518"/>
            <a:ext cx="3943184" cy="2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키 </a:t>
            </a:r>
            <a:r>
              <a:rPr lang="ko-KR" altLang="en-US" sz="900" spc="-38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리스너를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 통한 플레이어의 좌표 이동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11A8AEA-DB23-C159-F8F1-CB6A655FE95D}"/>
              </a:ext>
            </a:extLst>
          </p:cNvPr>
          <p:cNvSpPr/>
          <p:nvPr/>
        </p:nvSpPr>
        <p:spPr>
          <a:xfrm>
            <a:off x="4290769" y="2932120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1C0A86-A166-5EAB-8B2B-50AE67169216}"/>
              </a:ext>
            </a:extLst>
          </p:cNvPr>
          <p:cNvSpPr txBox="1"/>
          <p:nvPr/>
        </p:nvSpPr>
        <p:spPr>
          <a:xfrm>
            <a:off x="4534824" y="2950195"/>
            <a:ext cx="61074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움직임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ECA9B2-6D4D-27D3-A07A-62D352DF70BE}"/>
              </a:ext>
            </a:extLst>
          </p:cNvPr>
          <p:cNvSpPr/>
          <p:nvPr/>
        </p:nvSpPr>
        <p:spPr>
          <a:xfrm>
            <a:off x="4287642" y="3648449"/>
            <a:ext cx="4579759" cy="71831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F4651F-8159-6208-DC03-B87DBAEE041B}"/>
              </a:ext>
            </a:extLst>
          </p:cNvPr>
          <p:cNvSpPr txBox="1"/>
          <p:nvPr/>
        </p:nvSpPr>
        <p:spPr>
          <a:xfrm>
            <a:off x="4605930" y="3877046"/>
            <a:ext cx="3943184" cy="2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en-US" altLang="ko-KR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Red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 색상으로 이동 불가</a:t>
            </a:r>
            <a:r>
              <a:rPr lang="en-US" altLang="ko-KR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, Blue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 색상과 상호작용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9B5F29-587F-7458-401C-3516E288B1C1}"/>
              </a:ext>
            </a:extLst>
          </p:cNvPr>
          <p:cNvSpPr/>
          <p:nvPr/>
        </p:nvSpPr>
        <p:spPr>
          <a:xfrm>
            <a:off x="4290769" y="3646648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3B1C4D-054C-7BB2-E029-BBBC72D82434}"/>
              </a:ext>
            </a:extLst>
          </p:cNvPr>
          <p:cNvSpPr txBox="1"/>
          <p:nvPr/>
        </p:nvSpPr>
        <p:spPr>
          <a:xfrm>
            <a:off x="4287641" y="3664723"/>
            <a:ext cx="112493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altLang="ko-KR" sz="1050" b="1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Color </a:t>
            </a:r>
            <a:r>
              <a:rPr lang="ko-KR" altLang="en-US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인식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AF775A9-E4B5-0114-8727-170CE51D4100}"/>
              </a:ext>
            </a:extLst>
          </p:cNvPr>
          <p:cNvSpPr/>
          <p:nvPr/>
        </p:nvSpPr>
        <p:spPr>
          <a:xfrm>
            <a:off x="4287642" y="4362977"/>
            <a:ext cx="4579759" cy="7183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5A4ACE-7E86-F427-99C4-87BF8BCB54EF}"/>
              </a:ext>
            </a:extLst>
          </p:cNvPr>
          <p:cNvSpPr txBox="1"/>
          <p:nvPr/>
        </p:nvSpPr>
        <p:spPr>
          <a:xfrm>
            <a:off x="4605930" y="4591574"/>
            <a:ext cx="3943184" cy="2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객체간  수직 거리 계산을 통한 이동 불가 기능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CB6291-2970-1074-E4B8-61E208DBEF5A}"/>
              </a:ext>
            </a:extLst>
          </p:cNvPr>
          <p:cNvSpPr/>
          <p:nvPr/>
        </p:nvSpPr>
        <p:spPr>
          <a:xfrm>
            <a:off x="4290769" y="4361176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386184-CBD2-E211-4EB8-77AF9A7655DC}"/>
              </a:ext>
            </a:extLst>
          </p:cNvPr>
          <p:cNvSpPr txBox="1"/>
          <p:nvPr/>
        </p:nvSpPr>
        <p:spPr>
          <a:xfrm>
            <a:off x="4290769" y="4379251"/>
            <a:ext cx="10988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객체간 거리 인식</a:t>
            </a:r>
            <a:endParaRPr lang="ko-KR" altLang="en-US" sz="1050" b="1" dirty="0">
              <a:solidFill>
                <a:srgbClr val="FFFFFF"/>
              </a:solidFill>
              <a:latin typeface="+mn-ea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AC3336D-369D-446C-6F1F-2A951544E137}"/>
              </a:ext>
            </a:extLst>
          </p:cNvPr>
          <p:cNvSpPr txBox="1"/>
          <p:nvPr/>
        </p:nvSpPr>
        <p:spPr>
          <a:xfrm>
            <a:off x="4534824" y="5093779"/>
            <a:ext cx="61074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키워드 </a:t>
            </a:r>
            <a:r>
              <a:rPr lang="en-US" altLang="ko-KR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4</a:t>
            </a:r>
            <a:endParaRPr lang="ko-KR" altLang="en-US" sz="1050" b="1" dirty="0">
              <a:solidFill>
                <a:srgbClr val="FFFFFF"/>
              </a:solidFill>
              <a:latin typeface="+mn-ea"/>
              <a:ea typeface="Pretendard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54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D8A6EED-690A-E441-3F29-28D285F78B13}"/>
              </a:ext>
            </a:extLst>
          </p:cNvPr>
          <p:cNvCxnSpPr/>
          <p:nvPr/>
        </p:nvCxnSpPr>
        <p:spPr>
          <a:xfrm>
            <a:off x="0" y="1629477"/>
            <a:ext cx="9144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6C7ACD-B4F5-42A5-90F0-06EFE32198E8}"/>
              </a:ext>
            </a:extLst>
          </p:cNvPr>
          <p:cNvSpPr txBox="1"/>
          <p:nvPr/>
        </p:nvSpPr>
        <p:spPr>
          <a:xfrm>
            <a:off x="424104" y="1199303"/>
            <a:ext cx="41478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en-US" altLang="ko-KR" sz="2400" dirty="0" err="1">
                <a:solidFill>
                  <a:srgbClr val="4D69A9"/>
                </a:solidFill>
                <a:ea typeface="Pretendard"/>
              </a:rPr>
              <a:t>Bassed</a:t>
            </a:r>
            <a:r>
              <a:rPr lang="en-US" altLang="ko-KR" sz="2400" dirty="0">
                <a:solidFill>
                  <a:srgbClr val="4D69A9"/>
                </a:solidFill>
                <a:ea typeface="Pretendard"/>
              </a:rPr>
              <a:t> on Bubble </a:t>
            </a:r>
            <a:r>
              <a:rPr lang="en-US" altLang="ko-KR" sz="2400" dirty="0" err="1">
                <a:solidFill>
                  <a:srgbClr val="4D69A9"/>
                </a:solidFill>
                <a:ea typeface="Pretendard"/>
              </a:rPr>
              <a:t>Bubble</a:t>
            </a:r>
            <a:endParaRPr lang="ko-KR" altLang="en-US" sz="2400" dirty="0">
              <a:solidFill>
                <a:srgbClr val="4D69A9"/>
              </a:solidFill>
              <a:ea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F5666-C773-C5F6-85DA-CA87174FEF94}"/>
              </a:ext>
            </a:extLst>
          </p:cNvPr>
          <p:cNvSpPr/>
          <p:nvPr/>
        </p:nvSpPr>
        <p:spPr>
          <a:xfrm>
            <a:off x="0" y="857251"/>
            <a:ext cx="9144000" cy="9561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88680-DDDB-3E3D-C0AE-F9887FA0693E}"/>
              </a:ext>
            </a:extLst>
          </p:cNvPr>
          <p:cNvSpPr txBox="1"/>
          <p:nvPr/>
        </p:nvSpPr>
        <p:spPr>
          <a:xfrm>
            <a:off x="2085660" y="2117859"/>
            <a:ext cx="4403964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2700" dirty="0">
                <a:solidFill>
                  <a:srgbClr val="4D69A9"/>
                </a:solidFill>
                <a:latin typeface="Pretendard ExtraBold"/>
                <a:ea typeface="+mj-ea"/>
              </a:rPr>
              <a:t>추가된 기능</a:t>
            </a:r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FEC392BE-ABC1-6040-D38B-787A09B83025}"/>
              </a:ext>
            </a:extLst>
          </p:cNvPr>
          <p:cNvSpPr/>
          <p:nvPr/>
        </p:nvSpPr>
        <p:spPr>
          <a:xfrm rot="19923242">
            <a:off x="285222" y="4712754"/>
            <a:ext cx="1098213" cy="1236690"/>
          </a:xfrm>
          <a:custGeom>
            <a:avLst/>
            <a:gdLst>
              <a:gd name="connsiteX0" fmla="*/ 2675617 w 2731377"/>
              <a:gd name="connsiteY0" fmla="*/ 737699 h 3045402"/>
              <a:gd name="connsiteX1" fmla="*/ 2681201 w 2731377"/>
              <a:gd name="connsiteY1" fmla="*/ 749314 h 3045402"/>
              <a:gd name="connsiteX2" fmla="*/ 2700484 w 2731377"/>
              <a:gd name="connsiteY2" fmla="*/ 780772 h 3045402"/>
              <a:gd name="connsiteX3" fmla="*/ 2729069 w 2731377"/>
              <a:gd name="connsiteY3" fmla="*/ 952127 h 3045402"/>
              <a:gd name="connsiteX4" fmla="*/ 2727673 w 2731377"/>
              <a:gd name="connsiteY4" fmla="*/ 958294 h 3045402"/>
              <a:gd name="connsiteX5" fmla="*/ 2727673 w 2731377"/>
              <a:gd name="connsiteY5" fmla="*/ 2127307 h 3045402"/>
              <a:gd name="connsiteX6" fmla="*/ 2541511 w 2731377"/>
              <a:gd name="connsiteY6" fmla="*/ 2408160 h 3045402"/>
              <a:gd name="connsiteX7" fmla="*/ 2531490 w 2731377"/>
              <a:gd name="connsiteY7" fmla="*/ 2411271 h 3045402"/>
              <a:gd name="connsiteX8" fmla="*/ 1552309 w 2731377"/>
              <a:gd name="connsiteY8" fmla="*/ 2976601 h 3045402"/>
              <a:gd name="connsiteX9" fmla="*/ 1544607 w 2731377"/>
              <a:gd name="connsiteY9" fmla="*/ 2983721 h 3045402"/>
              <a:gd name="connsiteX10" fmla="*/ 1208301 w 2731377"/>
              <a:gd name="connsiteY10" fmla="*/ 3004516 h 3045402"/>
              <a:gd name="connsiteX11" fmla="*/ 195909 w 2731377"/>
              <a:gd name="connsiteY11" fmla="*/ 2420011 h 3045402"/>
              <a:gd name="connsiteX12" fmla="*/ 189867 w 2731377"/>
              <a:gd name="connsiteY12" fmla="*/ 2418135 h 3045402"/>
              <a:gd name="connsiteX13" fmla="*/ 55761 w 2731377"/>
              <a:gd name="connsiteY13" fmla="*/ 2307702 h 3045402"/>
              <a:gd name="connsiteX14" fmla="*/ 43894 w 2731377"/>
              <a:gd name="connsiteY14" fmla="*/ 2285839 h 3045402"/>
              <a:gd name="connsiteX15" fmla="*/ 30893 w 2731377"/>
              <a:gd name="connsiteY15" fmla="*/ 2264630 h 3045402"/>
              <a:gd name="connsiteX16" fmla="*/ 2308 w 2731377"/>
              <a:gd name="connsiteY16" fmla="*/ 2093275 h 3045402"/>
              <a:gd name="connsiteX17" fmla="*/ 3705 w 2731377"/>
              <a:gd name="connsiteY17" fmla="*/ 2087103 h 3045402"/>
              <a:gd name="connsiteX18" fmla="*/ 3705 w 2731377"/>
              <a:gd name="connsiteY18" fmla="*/ 918094 h 3045402"/>
              <a:gd name="connsiteX19" fmla="*/ 189867 w 2731377"/>
              <a:gd name="connsiteY19" fmla="*/ 637242 h 3045402"/>
              <a:gd name="connsiteX20" fmla="*/ 199889 w 2731377"/>
              <a:gd name="connsiteY20" fmla="*/ 634130 h 3045402"/>
              <a:gd name="connsiteX21" fmla="*/ 1179068 w 2731377"/>
              <a:gd name="connsiteY21" fmla="*/ 68801 h 3045402"/>
              <a:gd name="connsiteX22" fmla="*/ 1186770 w 2731377"/>
              <a:gd name="connsiteY22" fmla="*/ 61681 h 3045402"/>
              <a:gd name="connsiteX23" fmla="*/ 1523076 w 2731377"/>
              <a:gd name="connsiteY23" fmla="*/ 40886 h 3045402"/>
              <a:gd name="connsiteX24" fmla="*/ 2545525 w 2731377"/>
              <a:gd name="connsiteY24" fmla="*/ 631198 h 3045402"/>
              <a:gd name="connsiteX25" fmla="*/ 2568156 w 2731377"/>
              <a:gd name="connsiteY25" fmla="*/ 640101 h 3045402"/>
              <a:gd name="connsiteX26" fmla="*/ 2627812 w 2731377"/>
              <a:gd name="connsiteY26" fmla="*/ 682496 h 3045402"/>
              <a:gd name="connsiteX27" fmla="*/ 2665378 w 2731377"/>
              <a:gd name="connsiteY27" fmla="*/ 725875 h 3045402"/>
              <a:gd name="connsiteX28" fmla="*/ 2669696 w 2731377"/>
              <a:gd name="connsiteY28" fmla="*/ 730547 h 3045402"/>
              <a:gd name="connsiteX29" fmla="*/ 2670359 w 2731377"/>
              <a:gd name="connsiteY29" fmla="*/ 731627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1377" h="3045402">
                <a:moveTo>
                  <a:pt x="2675617" y="737699"/>
                </a:moveTo>
                <a:lnTo>
                  <a:pt x="2681201" y="749314"/>
                </a:lnTo>
                <a:lnTo>
                  <a:pt x="2700484" y="780772"/>
                </a:lnTo>
                <a:cubicBezTo>
                  <a:pt x="2726181" y="833558"/>
                  <a:pt x="2736382" y="893188"/>
                  <a:pt x="2729069" y="952127"/>
                </a:cubicBezTo>
                <a:lnTo>
                  <a:pt x="2727673" y="958294"/>
                </a:lnTo>
                <a:lnTo>
                  <a:pt x="2727673" y="2127307"/>
                </a:lnTo>
                <a:cubicBezTo>
                  <a:pt x="2727673" y="2253562"/>
                  <a:pt x="2650911" y="2361888"/>
                  <a:pt x="2541511" y="2408160"/>
                </a:cubicBezTo>
                <a:lnTo>
                  <a:pt x="2531490" y="2411271"/>
                </a:lnTo>
                <a:lnTo>
                  <a:pt x="1552309" y="2976601"/>
                </a:lnTo>
                <a:lnTo>
                  <a:pt x="1544607" y="2983721"/>
                </a:lnTo>
                <a:cubicBezTo>
                  <a:pt x="1449835" y="3055328"/>
                  <a:pt x="1317641" y="3067643"/>
                  <a:pt x="1208301" y="3004516"/>
                </a:cubicBezTo>
                <a:lnTo>
                  <a:pt x="195909" y="2420011"/>
                </a:lnTo>
                <a:lnTo>
                  <a:pt x="189867" y="2418135"/>
                </a:lnTo>
                <a:cubicBezTo>
                  <a:pt x="135167" y="2394999"/>
                  <a:pt x="88627" y="2356350"/>
                  <a:pt x="55761" y="2307702"/>
                </a:cubicBezTo>
                <a:lnTo>
                  <a:pt x="43894" y="2285839"/>
                </a:lnTo>
                <a:lnTo>
                  <a:pt x="30893" y="2264630"/>
                </a:lnTo>
                <a:cubicBezTo>
                  <a:pt x="5196" y="2211844"/>
                  <a:pt x="-5005" y="2152214"/>
                  <a:pt x="2308" y="2093275"/>
                </a:cubicBezTo>
                <a:lnTo>
                  <a:pt x="3705" y="2087103"/>
                </a:lnTo>
                <a:lnTo>
                  <a:pt x="3705" y="918094"/>
                </a:lnTo>
                <a:cubicBezTo>
                  <a:pt x="3705" y="791840"/>
                  <a:pt x="80467" y="683514"/>
                  <a:pt x="189867" y="637242"/>
                </a:cubicBezTo>
                <a:lnTo>
                  <a:pt x="199889" y="634130"/>
                </a:lnTo>
                <a:lnTo>
                  <a:pt x="1179068" y="68801"/>
                </a:lnTo>
                <a:lnTo>
                  <a:pt x="1186770" y="61681"/>
                </a:lnTo>
                <a:cubicBezTo>
                  <a:pt x="1281542" y="-9926"/>
                  <a:pt x="1413736" y="-22241"/>
                  <a:pt x="1523076" y="40886"/>
                </a:cubicBezTo>
                <a:lnTo>
                  <a:pt x="2545525" y="631198"/>
                </a:lnTo>
                <a:lnTo>
                  <a:pt x="2568156" y="640101"/>
                </a:lnTo>
                <a:cubicBezTo>
                  <a:pt x="2589750" y="651832"/>
                  <a:pt x="2609769" y="666097"/>
                  <a:pt x="2627812" y="682496"/>
                </a:cubicBezTo>
                <a:lnTo>
                  <a:pt x="2665378" y="725875"/>
                </a:lnTo>
                <a:lnTo>
                  <a:pt x="2669696" y="730547"/>
                </a:lnTo>
                <a:lnTo>
                  <a:pt x="2670359" y="731627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6143D74-5782-634B-03BB-F9D8FD87C97F}"/>
              </a:ext>
            </a:extLst>
          </p:cNvPr>
          <p:cNvGrpSpPr/>
          <p:nvPr/>
        </p:nvGrpSpPr>
        <p:grpSpPr>
          <a:xfrm>
            <a:off x="204801" y="2634654"/>
            <a:ext cx="3761123" cy="3945355"/>
            <a:chOff x="7695169" y="2204271"/>
            <a:chExt cx="4082510" cy="3968051"/>
          </a:xfrm>
        </p:grpSpPr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E57834F0-AFA2-571B-9C09-1465F7C8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95169" y="2204271"/>
              <a:ext cx="2692286" cy="2324435"/>
            </a:xfrm>
            <a:custGeom>
              <a:avLst/>
              <a:gdLst>
                <a:gd name="connsiteX0" fmla="*/ 859672 w 2707151"/>
                <a:gd name="connsiteY0" fmla="*/ 178 h 2459696"/>
                <a:gd name="connsiteX1" fmla="*/ 1908897 w 2707151"/>
                <a:gd name="connsiteY1" fmla="*/ 37808 h 2459696"/>
                <a:gd name="connsiteX2" fmla="*/ 1930386 w 2707151"/>
                <a:gd name="connsiteY2" fmla="*/ 35371 h 2459696"/>
                <a:gd name="connsiteX3" fmla="*/ 1994918 w 2707151"/>
                <a:gd name="connsiteY3" fmla="*/ 43813 h 2459696"/>
                <a:gd name="connsiteX4" fmla="*/ 2042508 w 2707151"/>
                <a:gd name="connsiteY4" fmla="*/ 62235 h 2459696"/>
                <a:gd name="connsiteX5" fmla="*/ 2047847 w 2707151"/>
                <a:gd name="connsiteY5" fmla="*/ 64106 h 2459696"/>
                <a:gd name="connsiteX6" fmla="*/ 2048817 w 2707151"/>
                <a:gd name="connsiteY6" fmla="*/ 64678 h 2459696"/>
                <a:gd name="connsiteX7" fmla="*/ 2055479 w 2707151"/>
                <a:gd name="connsiteY7" fmla="*/ 67257 h 2459696"/>
                <a:gd name="connsiteX8" fmla="*/ 2064706 w 2707151"/>
                <a:gd name="connsiteY8" fmla="*/ 74054 h 2459696"/>
                <a:gd name="connsiteX9" fmla="*/ 2092964 w 2707151"/>
                <a:gd name="connsiteY9" fmla="*/ 90731 h 2459696"/>
                <a:gd name="connsiteX10" fmla="*/ 2186832 w 2707151"/>
                <a:gd name="connsiteY10" fmla="*/ 213430 h 2459696"/>
                <a:gd name="connsiteX11" fmla="*/ 2188305 w 2707151"/>
                <a:gd name="connsiteY11" fmla="*/ 218857 h 2459696"/>
                <a:gd name="connsiteX12" fmla="*/ 2675490 w 2707151"/>
                <a:gd name="connsiteY12" fmla="*/ 1137206 h 2459696"/>
                <a:gd name="connsiteX13" fmla="*/ 2646290 w 2707151"/>
                <a:gd name="connsiteY13" fmla="*/ 1435421 h 2459696"/>
                <a:gd name="connsiteX14" fmla="*/ 2639715 w 2707151"/>
                <a:gd name="connsiteY14" fmla="*/ 1442041 h 2459696"/>
                <a:gd name="connsiteX15" fmla="*/ 2106092 w 2707151"/>
                <a:gd name="connsiteY15" fmla="*/ 2294224 h 2459696"/>
                <a:gd name="connsiteX16" fmla="*/ 2103009 w 2707151"/>
                <a:gd name="connsiteY16" fmla="*/ 2303027 h 2459696"/>
                <a:gd name="connsiteX17" fmla="*/ 1847480 w 2707151"/>
                <a:gd name="connsiteY17" fmla="*/ 2459519 h 2459696"/>
                <a:gd name="connsiteX18" fmla="*/ 808576 w 2707151"/>
                <a:gd name="connsiteY18" fmla="*/ 2422259 h 2459696"/>
                <a:gd name="connsiteX19" fmla="*/ 803047 w 2707151"/>
                <a:gd name="connsiteY19" fmla="*/ 2423303 h 2459696"/>
                <a:gd name="connsiteX20" fmla="*/ 651674 w 2707151"/>
                <a:gd name="connsiteY20" fmla="*/ 2392438 h 2459696"/>
                <a:gd name="connsiteX21" fmla="*/ 633240 w 2707151"/>
                <a:gd name="connsiteY21" fmla="*/ 2380209 h 2459696"/>
                <a:gd name="connsiteX22" fmla="*/ 614188 w 2707151"/>
                <a:gd name="connsiteY22" fmla="*/ 2368966 h 2459696"/>
                <a:gd name="connsiteX23" fmla="*/ 520320 w 2707151"/>
                <a:gd name="connsiteY23" fmla="*/ 2246266 h 2459696"/>
                <a:gd name="connsiteX24" fmla="*/ 518846 w 2707151"/>
                <a:gd name="connsiteY24" fmla="*/ 2240835 h 2459696"/>
                <a:gd name="connsiteX25" fmla="*/ 31663 w 2707151"/>
                <a:gd name="connsiteY25" fmla="*/ 1322489 h 2459696"/>
                <a:gd name="connsiteX26" fmla="*/ 60863 w 2707151"/>
                <a:gd name="connsiteY26" fmla="*/ 1024275 h 2459696"/>
                <a:gd name="connsiteX27" fmla="*/ 67439 w 2707151"/>
                <a:gd name="connsiteY27" fmla="*/ 1017654 h 2459696"/>
                <a:gd name="connsiteX28" fmla="*/ 601060 w 2707151"/>
                <a:gd name="connsiteY28" fmla="*/ 165472 h 2459696"/>
                <a:gd name="connsiteX29" fmla="*/ 604144 w 2707151"/>
                <a:gd name="connsiteY29" fmla="*/ 156669 h 2459696"/>
                <a:gd name="connsiteX30" fmla="*/ 859672 w 2707151"/>
                <a:gd name="connsiteY30" fmla="*/ 178 h 245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07151" h="2459696">
                  <a:moveTo>
                    <a:pt x="859672" y="178"/>
                  </a:moveTo>
                  <a:lnTo>
                    <a:pt x="1908897" y="37808"/>
                  </a:lnTo>
                  <a:lnTo>
                    <a:pt x="1930386" y="35371"/>
                  </a:lnTo>
                  <a:cubicBezTo>
                    <a:pt x="1952239" y="35587"/>
                    <a:pt x="1973910" y="38450"/>
                    <a:pt x="1994918" y="43813"/>
                  </a:cubicBezTo>
                  <a:lnTo>
                    <a:pt x="2042508" y="62235"/>
                  </a:lnTo>
                  <a:lnTo>
                    <a:pt x="2047847" y="64106"/>
                  </a:lnTo>
                  <a:lnTo>
                    <a:pt x="2048817" y="64678"/>
                  </a:lnTo>
                  <a:lnTo>
                    <a:pt x="2055479" y="67257"/>
                  </a:lnTo>
                  <a:lnTo>
                    <a:pt x="2064706" y="74054"/>
                  </a:lnTo>
                  <a:lnTo>
                    <a:pt x="2092964" y="90731"/>
                  </a:lnTo>
                  <a:cubicBezTo>
                    <a:pt x="2135150" y="121489"/>
                    <a:pt x="2168014" y="164082"/>
                    <a:pt x="2186832" y="213430"/>
                  </a:cubicBezTo>
                  <a:lnTo>
                    <a:pt x="2188305" y="218857"/>
                  </a:lnTo>
                  <a:lnTo>
                    <a:pt x="2675490" y="1137206"/>
                  </a:lnTo>
                  <a:cubicBezTo>
                    <a:pt x="2728106" y="1236389"/>
                    <a:pt x="2712949" y="1353478"/>
                    <a:pt x="2646290" y="1435421"/>
                  </a:cubicBezTo>
                  <a:lnTo>
                    <a:pt x="2639715" y="1442041"/>
                  </a:lnTo>
                  <a:lnTo>
                    <a:pt x="2106092" y="2294224"/>
                  </a:lnTo>
                  <a:lnTo>
                    <a:pt x="2103009" y="2303027"/>
                  </a:lnTo>
                  <a:cubicBezTo>
                    <a:pt x="2058400" y="2398776"/>
                    <a:pt x="1959683" y="2463542"/>
                    <a:pt x="1847480" y="2459519"/>
                  </a:cubicBezTo>
                  <a:lnTo>
                    <a:pt x="808576" y="2422259"/>
                  </a:lnTo>
                  <a:lnTo>
                    <a:pt x="803047" y="2423303"/>
                  </a:lnTo>
                  <a:cubicBezTo>
                    <a:pt x="750434" y="2427924"/>
                    <a:pt x="697767" y="2416958"/>
                    <a:pt x="651674" y="2392438"/>
                  </a:cubicBezTo>
                  <a:lnTo>
                    <a:pt x="633240" y="2380209"/>
                  </a:lnTo>
                  <a:lnTo>
                    <a:pt x="614188" y="2368966"/>
                  </a:lnTo>
                  <a:cubicBezTo>
                    <a:pt x="572003" y="2338207"/>
                    <a:pt x="539138" y="2295615"/>
                    <a:pt x="520320" y="2246266"/>
                  </a:cubicBezTo>
                  <a:lnTo>
                    <a:pt x="518846" y="2240835"/>
                  </a:lnTo>
                  <a:lnTo>
                    <a:pt x="31663" y="1322489"/>
                  </a:lnTo>
                  <a:cubicBezTo>
                    <a:pt x="-20954" y="1223307"/>
                    <a:pt x="-5796" y="1106218"/>
                    <a:pt x="60863" y="1024275"/>
                  </a:cubicBezTo>
                  <a:lnTo>
                    <a:pt x="67439" y="1017654"/>
                  </a:lnTo>
                  <a:lnTo>
                    <a:pt x="601060" y="165472"/>
                  </a:lnTo>
                  <a:lnTo>
                    <a:pt x="604144" y="156669"/>
                  </a:lnTo>
                  <a:cubicBezTo>
                    <a:pt x="648752" y="60920"/>
                    <a:pt x="747469" y="-3846"/>
                    <a:pt x="859672" y="178"/>
                  </a:cubicBezTo>
                  <a:close/>
                </a:path>
              </a:pathLst>
            </a:cu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93D07ED5-D1BE-3131-D519-9ECC3F8C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14251" y="3718459"/>
              <a:ext cx="1863428" cy="1726610"/>
            </a:xfrm>
            <a:custGeom>
              <a:avLst/>
              <a:gdLst>
                <a:gd name="connsiteX0" fmla="*/ 507148 w 1597036"/>
                <a:gd name="connsiteY0" fmla="*/ 105 h 1451053"/>
                <a:gd name="connsiteX1" fmla="*/ 1126120 w 1597036"/>
                <a:gd name="connsiteY1" fmla="*/ 22304 h 1451053"/>
                <a:gd name="connsiteX2" fmla="*/ 1138797 w 1597036"/>
                <a:gd name="connsiteY2" fmla="*/ 20866 h 1451053"/>
                <a:gd name="connsiteX3" fmla="*/ 1176867 w 1597036"/>
                <a:gd name="connsiteY3" fmla="*/ 25847 h 1451053"/>
                <a:gd name="connsiteX4" fmla="*/ 1204941 w 1597036"/>
                <a:gd name="connsiteY4" fmla="*/ 36715 h 1451053"/>
                <a:gd name="connsiteX5" fmla="*/ 1208091 w 1597036"/>
                <a:gd name="connsiteY5" fmla="*/ 37818 h 1451053"/>
                <a:gd name="connsiteX6" fmla="*/ 1208663 w 1597036"/>
                <a:gd name="connsiteY6" fmla="*/ 38156 h 1451053"/>
                <a:gd name="connsiteX7" fmla="*/ 1212593 w 1597036"/>
                <a:gd name="connsiteY7" fmla="*/ 39677 h 1451053"/>
                <a:gd name="connsiteX8" fmla="*/ 1218036 w 1597036"/>
                <a:gd name="connsiteY8" fmla="*/ 43687 h 1451053"/>
                <a:gd name="connsiteX9" fmla="*/ 1234707 w 1597036"/>
                <a:gd name="connsiteY9" fmla="*/ 53525 h 1451053"/>
                <a:gd name="connsiteX10" fmla="*/ 1290083 w 1597036"/>
                <a:gd name="connsiteY10" fmla="*/ 125910 h 1451053"/>
                <a:gd name="connsiteX11" fmla="*/ 1290952 w 1597036"/>
                <a:gd name="connsiteY11" fmla="*/ 129111 h 1451053"/>
                <a:gd name="connsiteX12" fmla="*/ 1578358 w 1597036"/>
                <a:gd name="connsiteY12" fmla="*/ 670875 h 1451053"/>
                <a:gd name="connsiteX13" fmla="*/ 1561132 w 1597036"/>
                <a:gd name="connsiteY13" fmla="*/ 846801 h 1451053"/>
                <a:gd name="connsiteX14" fmla="*/ 1557253 w 1597036"/>
                <a:gd name="connsiteY14" fmla="*/ 850706 h 1451053"/>
                <a:gd name="connsiteX15" fmla="*/ 1242451 w 1597036"/>
                <a:gd name="connsiteY15" fmla="*/ 1353437 h 1451053"/>
                <a:gd name="connsiteX16" fmla="*/ 1240632 w 1597036"/>
                <a:gd name="connsiteY16" fmla="*/ 1358630 h 1451053"/>
                <a:gd name="connsiteX17" fmla="*/ 1089888 w 1597036"/>
                <a:gd name="connsiteY17" fmla="*/ 1450949 h 1451053"/>
                <a:gd name="connsiteX18" fmla="*/ 477005 w 1597036"/>
                <a:gd name="connsiteY18" fmla="*/ 1428969 h 1451053"/>
                <a:gd name="connsiteX19" fmla="*/ 473743 w 1597036"/>
                <a:gd name="connsiteY19" fmla="*/ 1429585 h 1451053"/>
                <a:gd name="connsiteX20" fmla="*/ 384443 w 1597036"/>
                <a:gd name="connsiteY20" fmla="*/ 1411377 h 1451053"/>
                <a:gd name="connsiteX21" fmla="*/ 373568 w 1597036"/>
                <a:gd name="connsiteY21" fmla="*/ 1404162 h 1451053"/>
                <a:gd name="connsiteX22" fmla="*/ 362329 w 1597036"/>
                <a:gd name="connsiteY22" fmla="*/ 1397529 h 1451053"/>
                <a:gd name="connsiteX23" fmla="*/ 306953 w 1597036"/>
                <a:gd name="connsiteY23" fmla="*/ 1325145 h 1451053"/>
                <a:gd name="connsiteX24" fmla="*/ 306083 w 1597036"/>
                <a:gd name="connsiteY24" fmla="*/ 1321941 h 1451053"/>
                <a:gd name="connsiteX25" fmla="*/ 18679 w 1597036"/>
                <a:gd name="connsiteY25" fmla="*/ 780179 h 1451053"/>
                <a:gd name="connsiteX26" fmla="*/ 35905 w 1597036"/>
                <a:gd name="connsiteY26" fmla="*/ 604253 h 1451053"/>
                <a:gd name="connsiteX27" fmla="*/ 39784 w 1597036"/>
                <a:gd name="connsiteY27" fmla="*/ 600347 h 1451053"/>
                <a:gd name="connsiteX28" fmla="*/ 354585 w 1597036"/>
                <a:gd name="connsiteY28" fmla="*/ 97618 h 1451053"/>
                <a:gd name="connsiteX29" fmla="*/ 356404 w 1597036"/>
                <a:gd name="connsiteY29" fmla="*/ 92425 h 1451053"/>
                <a:gd name="connsiteX30" fmla="*/ 507148 w 1597036"/>
                <a:gd name="connsiteY30" fmla="*/ 105 h 145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97036" h="1451053">
                  <a:moveTo>
                    <a:pt x="507148" y="105"/>
                  </a:moveTo>
                  <a:lnTo>
                    <a:pt x="1126120" y="22304"/>
                  </a:lnTo>
                  <a:lnTo>
                    <a:pt x="1138797" y="20866"/>
                  </a:lnTo>
                  <a:cubicBezTo>
                    <a:pt x="1151688" y="20994"/>
                    <a:pt x="1164473" y="22683"/>
                    <a:pt x="1176867" y="25847"/>
                  </a:cubicBezTo>
                  <a:lnTo>
                    <a:pt x="1204941" y="36715"/>
                  </a:lnTo>
                  <a:lnTo>
                    <a:pt x="1208091" y="37818"/>
                  </a:lnTo>
                  <a:lnTo>
                    <a:pt x="1208663" y="38156"/>
                  </a:lnTo>
                  <a:lnTo>
                    <a:pt x="1212593" y="39677"/>
                  </a:lnTo>
                  <a:lnTo>
                    <a:pt x="1218036" y="43687"/>
                  </a:lnTo>
                  <a:lnTo>
                    <a:pt x="1234707" y="53525"/>
                  </a:lnTo>
                  <a:cubicBezTo>
                    <a:pt x="1259594" y="71671"/>
                    <a:pt x="1278981" y="96797"/>
                    <a:pt x="1290083" y="125910"/>
                  </a:cubicBezTo>
                  <a:lnTo>
                    <a:pt x="1290952" y="129111"/>
                  </a:lnTo>
                  <a:lnTo>
                    <a:pt x="1578358" y="670875"/>
                  </a:lnTo>
                  <a:cubicBezTo>
                    <a:pt x="1609398" y="729386"/>
                    <a:pt x="1600456" y="798460"/>
                    <a:pt x="1561132" y="846801"/>
                  </a:cubicBezTo>
                  <a:lnTo>
                    <a:pt x="1557253" y="850706"/>
                  </a:lnTo>
                  <a:lnTo>
                    <a:pt x="1242451" y="1353437"/>
                  </a:lnTo>
                  <a:lnTo>
                    <a:pt x="1240632" y="1358630"/>
                  </a:lnTo>
                  <a:cubicBezTo>
                    <a:pt x="1214316" y="1415115"/>
                    <a:pt x="1156080" y="1453323"/>
                    <a:pt x="1089888" y="1450949"/>
                  </a:cubicBezTo>
                  <a:lnTo>
                    <a:pt x="477005" y="1428969"/>
                  </a:lnTo>
                  <a:lnTo>
                    <a:pt x="473743" y="1429585"/>
                  </a:lnTo>
                  <a:cubicBezTo>
                    <a:pt x="442705" y="1432311"/>
                    <a:pt x="411635" y="1425842"/>
                    <a:pt x="384443" y="1411377"/>
                  </a:cubicBezTo>
                  <a:lnTo>
                    <a:pt x="373568" y="1404162"/>
                  </a:lnTo>
                  <a:lnTo>
                    <a:pt x="362329" y="1397529"/>
                  </a:lnTo>
                  <a:cubicBezTo>
                    <a:pt x="337442" y="1379384"/>
                    <a:pt x="318055" y="1354257"/>
                    <a:pt x="306953" y="1325145"/>
                  </a:cubicBezTo>
                  <a:lnTo>
                    <a:pt x="306083" y="1321941"/>
                  </a:lnTo>
                  <a:lnTo>
                    <a:pt x="18679" y="780179"/>
                  </a:lnTo>
                  <a:cubicBezTo>
                    <a:pt x="-12361" y="721668"/>
                    <a:pt x="-3419" y="652594"/>
                    <a:pt x="35905" y="604253"/>
                  </a:cubicBezTo>
                  <a:lnTo>
                    <a:pt x="39784" y="600347"/>
                  </a:lnTo>
                  <a:lnTo>
                    <a:pt x="354585" y="97618"/>
                  </a:lnTo>
                  <a:lnTo>
                    <a:pt x="356404" y="92425"/>
                  </a:lnTo>
                  <a:cubicBezTo>
                    <a:pt x="382720" y="35939"/>
                    <a:pt x="440956" y="-2269"/>
                    <a:pt x="507148" y="105"/>
                  </a:cubicBezTo>
                  <a:close/>
                </a:path>
              </a:pathLst>
            </a:custGeom>
          </p:spPr>
        </p:pic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1A106AEC-0FD3-5B7B-2999-074CB7232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69652" y="4721268"/>
              <a:ext cx="1681465" cy="1451054"/>
            </a:xfrm>
            <a:custGeom>
              <a:avLst/>
              <a:gdLst>
                <a:gd name="connsiteX0" fmla="*/ 507148 w 1597036"/>
                <a:gd name="connsiteY0" fmla="*/ 105 h 1451053"/>
                <a:gd name="connsiteX1" fmla="*/ 1126120 w 1597036"/>
                <a:gd name="connsiteY1" fmla="*/ 22304 h 1451053"/>
                <a:gd name="connsiteX2" fmla="*/ 1138797 w 1597036"/>
                <a:gd name="connsiteY2" fmla="*/ 20866 h 1451053"/>
                <a:gd name="connsiteX3" fmla="*/ 1176867 w 1597036"/>
                <a:gd name="connsiteY3" fmla="*/ 25847 h 1451053"/>
                <a:gd name="connsiteX4" fmla="*/ 1204941 w 1597036"/>
                <a:gd name="connsiteY4" fmla="*/ 36715 h 1451053"/>
                <a:gd name="connsiteX5" fmla="*/ 1208091 w 1597036"/>
                <a:gd name="connsiteY5" fmla="*/ 37818 h 1451053"/>
                <a:gd name="connsiteX6" fmla="*/ 1208663 w 1597036"/>
                <a:gd name="connsiteY6" fmla="*/ 38156 h 1451053"/>
                <a:gd name="connsiteX7" fmla="*/ 1212593 w 1597036"/>
                <a:gd name="connsiteY7" fmla="*/ 39677 h 1451053"/>
                <a:gd name="connsiteX8" fmla="*/ 1218036 w 1597036"/>
                <a:gd name="connsiteY8" fmla="*/ 43687 h 1451053"/>
                <a:gd name="connsiteX9" fmla="*/ 1234707 w 1597036"/>
                <a:gd name="connsiteY9" fmla="*/ 53525 h 1451053"/>
                <a:gd name="connsiteX10" fmla="*/ 1290083 w 1597036"/>
                <a:gd name="connsiteY10" fmla="*/ 125910 h 1451053"/>
                <a:gd name="connsiteX11" fmla="*/ 1290952 w 1597036"/>
                <a:gd name="connsiteY11" fmla="*/ 129111 h 1451053"/>
                <a:gd name="connsiteX12" fmla="*/ 1578358 w 1597036"/>
                <a:gd name="connsiteY12" fmla="*/ 670875 h 1451053"/>
                <a:gd name="connsiteX13" fmla="*/ 1561132 w 1597036"/>
                <a:gd name="connsiteY13" fmla="*/ 846801 h 1451053"/>
                <a:gd name="connsiteX14" fmla="*/ 1557253 w 1597036"/>
                <a:gd name="connsiteY14" fmla="*/ 850706 h 1451053"/>
                <a:gd name="connsiteX15" fmla="*/ 1242451 w 1597036"/>
                <a:gd name="connsiteY15" fmla="*/ 1353437 h 1451053"/>
                <a:gd name="connsiteX16" fmla="*/ 1240632 w 1597036"/>
                <a:gd name="connsiteY16" fmla="*/ 1358630 h 1451053"/>
                <a:gd name="connsiteX17" fmla="*/ 1089888 w 1597036"/>
                <a:gd name="connsiteY17" fmla="*/ 1450949 h 1451053"/>
                <a:gd name="connsiteX18" fmla="*/ 477005 w 1597036"/>
                <a:gd name="connsiteY18" fmla="*/ 1428969 h 1451053"/>
                <a:gd name="connsiteX19" fmla="*/ 473743 w 1597036"/>
                <a:gd name="connsiteY19" fmla="*/ 1429585 h 1451053"/>
                <a:gd name="connsiteX20" fmla="*/ 384443 w 1597036"/>
                <a:gd name="connsiteY20" fmla="*/ 1411377 h 1451053"/>
                <a:gd name="connsiteX21" fmla="*/ 373568 w 1597036"/>
                <a:gd name="connsiteY21" fmla="*/ 1404162 h 1451053"/>
                <a:gd name="connsiteX22" fmla="*/ 362329 w 1597036"/>
                <a:gd name="connsiteY22" fmla="*/ 1397529 h 1451053"/>
                <a:gd name="connsiteX23" fmla="*/ 306953 w 1597036"/>
                <a:gd name="connsiteY23" fmla="*/ 1325145 h 1451053"/>
                <a:gd name="connsiteX24" fmla="*/ 306083 w 1597036"/>
                <a:gd name="connsiteY24" fmla="*/ 1321941 h 1451053"/>
                <a:gd name="connsiteX25" fmla="*/ 18679 w 1597036"/>
                <a:gd name="connsiteY25" fmla="*/ 780179 h 1451053"/>
                <a:gd name="connsiteX26" fmla="*/ 35905 w 1597036"/>
                <a:gd name="connsiteY26" fmla="*/ 604253 h 1451053"/>
                <a:gd name="connsiteX27" fmla="*/ 39784 w 1597036"/>
                <a:gd name="connsiteY27" fmla="*/ 600347 h 1451053"/>
                <a:gd name="connsiteX28" fmla="*/ 354585 w 1597036"/>
                <a:gd name="connsiteY28" fmla="*/ 97618 h 1451053"/>
                <a:gd name="connsiteX29" fmla="*/ 356404 w 1597036"/>
                <a:gd name="connsiteY29" fmla="*/ 92425 h 1451053"/>
                <a:gd name="connsiteX30" fmla="*/ 507148 w 1597036"/>
                <a:gd name="connsiteY30" fmla="*/ 105 h 145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97036" h="1451053">
                  <a:moveTo>
                    <a:pt x="507148" y="105"/>
                  </a:moveTo>
                  <a:lnTo>
                    <a:pt x="1126120" y="22304"/>
                  </a:lnTo>
                  <a:lnTo>
                    <a:pt x="1138797" y="20866"/>
                  </a:lnTo>
                  <a:cubicBezTo>
                    <a:pt x="1151688" y="20994"/>
                    <a:pt x="1164473" y="22683"/>
                    <a:pt x="1176867" y="25847"/>
                  </a:cubicBezTo>
                  <a:lnTo>
                    <a:pt x="1204941" y="36715"/>
                  </a:lnTo>
                  <a:lnTo>
                    <a:pt x="1208091" y="37818"/>
                  </a:lnTo>
                  <a:lnTo>
                    <a:pt x="1208663" y="38156"/>
                  </a:lnTo>
                  <a:lnTo>
                    <a:pt x="1212593" y="39677"/>
                  </a:lnTo>
                  <a:lnTo>
                    <a:pt x="1218036" y="43687"/>
                  </a:lnTo>
                  <a:lnTo>
                    <a:pt x="1234707" y="53525"/>
                  </a:lnTo>
                  <a:cubicBezTo>
                    <a:pt x="1259594" y="71671"/>
                    <a:pt x="1278981" y="96797"/>
                    <a:pt x="1290083" y="125910"/>
                  </a:cubicBezTo>
                  <a:lnTo>
                    <a:pt x="1290952" y="129111"/>
                  </a:lnTo>
                  <a:lnTo>
                    <a:pt x="1578358" y="670875"/>
                  </a:lnTo>
                  <a:cubicBezTo>
                    <a:pt x="1609398" y="729386"/>
                    <a:pt x="1600456" y="798460"/>
                    <a:pt x="1561132" y="846801"/>
                  </a:cubicBezTo>
                  <a:lnTo>
                    <a:pt x="1557253" y="850706"/>
                  </a:lnTo>
                  <a:lnTo>
                    <a:pt x="1242451" y="1353437"/>
                  </a:lnTo>
                  <a:lnTo>
                    <a:pt x="1240632" y="1358630"/>
                  </a:lnTo>
                  <a:cubicBezTo>
                    <a:pt x="1214316" y="1415115"/>
                    <a:pt x="1156080" y="1453323"/>
                    <a:pt x="1089888" y="1450949"/>
                  </a:cubicBezTo>
                  <a:lnTo>
                    <a:pt x="477005" y="1428969"/>
                  </a:lnTo>
                  <a:lnTo>
                    <a:pt x="473743" y="1429585"/>
                  </a:lnTo>
                  <a:cubicBezTo>
                    <a:pt x="442705" y="1432311"/>
                    <a:pt x="411635" y="1425842"/>
                    <a:pt x="384443" y="1411377"/>
                  </a:cubicBezTo>
                  <a:lnTo>
                    <a:pt x="373568" y="1404162"/>
                  </a:lnTo>
                  <a:lnTo>
                    <a:pt x="362329" y="1397529"/>
                  </a:lnTo>
                  <a:cubicBezTo>
                    <a:pt x="337442" y="1379384"/>
                    <a:pt x="318055" y="1354257"/>
                    <a:pt x="306953" y="1325145"/>
                  </a:cubicBezTo>
                  <a:lnTo>
                    <a:pt x="306083" y="1321941"/>
                  </a:lnTo>
                  <a:lnTo>
                    <a:pt x="18679" y="780179"/>
                  </a:lnTo>
                  <a:cubicBezTo>
                    <a:pt x="-12361" y="721668"/>
                    <a:pt x="-3419" y="652594"/>
                    <a:pt x="35905" y="604253"/>
                  </a:cubicBezTo>
                  <a:lnTo>
                    <a:pt x="39784" y="600347"/>
                  </a:lnTo>
                  <a:lnTo>
                    <a:pt x="354585" y="97618"/>
                  </a:lnTo>
                  <a:lnTo>
                    <a:pt x="356404" y="92425"/>
                  </a:lnTo>
                  <a:cubicBezTo>
                    <a:pt x="382720" y="35939"/>
                    <a:pt x="440956" y="-2268"/>
                    <a:pt x="507148" y="105"/>
                  </a:cubicBezTo>
                  <a:close/>
                </a:path>
              </a:pathLst>
            </a:custGeom>
          </p:spPr>
        </p:pic>
      </p:grp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0735EBE8-D6E0-1FDF-12BF-44B96A1B657B}"/>
              </a:ext>
            </a:extLst>
          </p:cNvPr>
          <p:cNvSpPr/>
          <p:nvPr/>
        </p:nvSpPr>
        <p:spPr>
          <a:xfrm rot="19923242">
            <a:off x="2551568" y="5991978"/>
            <a:ext cx="407802" cy="454686"/>
          </a:xfrm>
          <a:custGeom>
            <a:avLst/>
            <a:gdLst>
              <a:gd name="connsiteX0" fmla="*/ 2675617 w 2731377"/>
              <a:gd name="connsiteY0" fmla="*/ 737699 h 3045402"/>
              <a:gd name="connsiteX1" fmla="*/ 2681201 w 2731377"/>
              <a:gd name="connsiteY1" fmla="*/ 749314 h 3045402"/>
              <a:gd name="connsiteX2" fmla="*/ 2700484 w 2731377"/>
              <a:gd name="connsiteY2" fmla="*/ 780772 h 3045402"/>
              <a:gd name="connsiteX3" fmla="*/ 2729069 w 2731377"/>
              <a:gd name="connsiteY3" fmla="*/ 952127 h 3045402"/>
              <a:gd name="connsiteX4" fmla="*/ 2727673 w 2731377"/>
              <a:gd name="connsiteY4" fmla="*/ 958294 h 3045402"/>
              <a:gd name="connsiteX5" fmla="*/ 2727673 w 2731377"/>
              <a:gd name="connsiteY5" fmla="*/ 2127307 h 3045402"/>
              <a:gd name="connsiteX6" fmla="*/ 2541511 w 2731377"/>
              <a:gd name="connsiteY6" fmla="*/ 2408160 h 3045402"/>
              <a:gd name="connsiteX7" fmla="*/ 2531490 w 2731377"/>
              <a:gd name="connsiteY7" fmla="*/ 2411271 h 3045402"/>
              <a:gd name="connsiteX8" fmla="*/ 1552309 w 2731377"/>
              <a:gd name="connsiteY8" fmla="*/ 2976601 h 3045402"/>
              <a:gd name="connsiteX9" fmla="*/ 1544607 w 2731377"/>
              <a:gd name="connsiteY9" fmla="*/ 2983721 h 3045402"/>
              <a:gd name="connsiteX10" fmla="*/ 1208301 w 2731377"/>
              <a:gd name="connsiteY10" fmla="*/ 3004516 h 3045402"/>
              <a:gd name="connsiteX11" fmla="*/ 195909 w 2731377"/>
              <a:gd name="connsiteY11" fmla="*/ 2420011 h 3045402"/>
              <a:gd name="connsiteX12" fmla="*/ 189867 w 2731377"/>
              <a:gd name="connsiteY12" fmla="*/ 2418135 h 3045402"/>
              <a:gd name="connsiteX13" fmla="*/ 55761 w 2731377"/>
              <a:gd name="connsiteY13" fmla="*/ 2307702 h 3045402"/>
              <a:gd name="connsiteX14" fmla="*/ 43894 w 2731377"/>
              <a:gd name="connsiteY14" fmla="*/ 2285839 h 3045402"/>
              <a:gd name="connsiteX15" fmla="*/ 30893 w 2731377"/>
              <a:gd name="connsiteY15" fmla="*/ 2264630 h 3045402"/>
              <a:gd name="connsiteX16" fmla="*/ 2308 w 2731377"/>
              <a:gd name="connsiteY16" fmla="*/ 2093275 h 3045402"/>
              <a:gd name="connsiteX17" fmla="*/ 3705 w 2731377"/>
              <a:gd name="connsiteY17" fmla="*/ 2087103 h 3045402"/>
              <a:gd name="connsiteX18" fmla="*/ 3705 w 2731377"/>
              <a:gd name="connsiteY18" fmla="*/ 918094 h 3045402"/>
              <a:gd name="connsiteX19" fmla="*/ 189867 w 2731377"/>
              <a:gd name="connsiteY19" fmla="*/ 637242 h 3045402"/>
              <a:gd name="connsiteX20" fmla="*/ 199889 w 2731377"/>
              <a:gd name="connsiteY20" fmla="*/ 634130 h 3045402"/>
              <a:gd name="connsiteX21" fmla="*/ 1179068 w 2731377"/>
              <a:gd name="connsiteY21" fmla="*/ 68801 h 3045402"/>
              <a:gd name="connsiteX22" fmla="*/ 1186770 w 2731377"/>
              <a:gd name="connsiteY22" fmla="*/ 61681 h 3045402"/>
              <a:gd name="connsiteX23" fmla="*/ 1523076 w 2731377"/>
              <a:gd name="connsiteY23" fmla="*/ 40886 h 3045402"/>
              <a:gd name="connsiteX24" fmla="*/ 2545525 w 2731377"/>
              <a:gd name="connsiteY24" fmla="*/ 631198 h 3045402"/>
              <a:gd name="connsiteX25" fmla="*/ 2568156 w 2731377"/>
              <a:gd name="connsiteY25" fmla="*/ 640101 h 3045402"/>
              <a:gd name="connsiteX26" fmla="*/ 2627812 w 2731377"/>
              <a:gd name="connsiteY26" fmla="*/ 682496 h 3045402"/>
              <a:gd name="connsiteX27" fmla="*/ 2665378 w 2731377"/>
              <a:gd name="connsiteY27" fmla="*/ 725875 h 3045402"/>
              <a:gd name="connsiteX28" fmla="*/ 2669696 w 2731377"/>
              <a:gd name="connsiteY28" fmla="*/ 730547 h 3045402"/>
              <a:gd name="connsiteX29" fmla="*/ 2670359 w 2731377"/>
              <a:gd name="connsiteY29" fmla="*/ 731627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1377" h="3045402">
                <a:moveTo>
                  <a:pt x="2675617" y="737699"/>
                </a:moveTo>
                <a:lnTo>
                  <a:pt x="2681201" y="749314"/>
                </a:lnTo>
                <a:lnTo>
                  <a:pt x="2700484" y="780772"/>
                </a:lnTo>
                <a:cubicBezTo>
                  <a:pt x="2726181" y="833558"/>
                  <a:pt x="2736382" y="893188"/>
                  <a:pt x="2729069" y="952127"/>
                </a:cubicBezTo>
                <a:lnTo>
                  <a:pt x="2727673" y="958294"/>
                </a:lnTo>
                <a:lnTo>
                  <a:pt x="2727673" y="2127307"/>
                </a:lnTo>
                <a:cubicBezTo>
                  <a:pt x="2727673" y="2253562"/>
                  <a:pt x="2650911" y="2361888"/>
                  <a:pt x="2541511" y="2408160"/>
                </a:cubicBezTo>
                <a:lnTo>
                  <a:pt x="2531490" y="2411271"/>
                </a:lnTo>
                <a:lnTo>
                  <a:pt x="1552309" y="2976601"/>
                </a:lnTo>
                <a:lnTo>
                  <a:pt x="1544607" y="2983721"/>
                </a:lnTo>
                <a:cubicBezTo>
                  <a:pt x="1449835" y="3055328"/>
                  <a:pt x="1317641" y="3067643"/>
                  <a:pt x="1208301" y="3004516"/>
                </a:cubicBezTo>
                <a:lnTo>
                  <a:pt x="195909" y="2420011"/>
                </a:lnTo>
                <a:lnTo>
                  <a:pt x="189867" y="2418135"/>
                </a:lnTo>
                <a:cubicBezTo>
                  <a:pt x="135167" y="2394999"/>
                  <a:pt x="88627" y="2356350"/>
                  <a:pt x="55761" y="2307702"/>
                </a:cubicBezTo>
                <a:lnTo>
                  <a:pt x="43894" y="2285839"/>
                </a:lnTo>
                <a:lnTo>
                  <a:pt x="30893" y="2264630"/>
                </a:lnTo>
                <a:cubicBezTo>
                  <a:pt x="5196" y="2211844"/>
                  <a:pt x="-5005" y="2152214"/>
                  <a:pt x="2308" y="2093275"/>
                </a:cubicBezTo>
                <a:lnTo>
                  <a:pt x="3705" y="2087103"/>
                </a:lnTo>
                <a:lnTo>
                  <a:pt x="3705" y="918094"/>
                </a:lnTo>
                <a:cubicBezTo>
                  <a:pt x="3705" y="791840"/>
                  <a:pt x="80467" y="683514"/>
                  <a:pt x="189867" y="637242"/>
                </a:cubicBezTo>
                <a:lnTo>
                  <a:pt x="199889" y="634130"/>
                </a:lnTo>
                <a:lnTo>
                  <a:pt x="1179068" y="68801"/>
                </a:lnTo>
                <a:lnTo>
                  <a:pt x="1186770" y="61681"/>
                </a:lnTo>
                <a:cubicBezTo>
                  <a:pt x="1281542" y="-9926"/>
                  <a:pt x="1413736" y="-22241"/>
                  <a:pt x="1523076" y="40886"/>
                </a:cubicBezTo>
                <a:lnTo>
                  <a:pt x="2545525" y="631198"/>
                </a:lnTo>
                <a:lnTo>
                  <a:pt x="2568156" y="640101"/>
                </a:lnTo>
                <a:cubicBezTo>
                  <a:pt x="2589750" y="651832"/>
                  <a:pt x="2609769" y="666097"/>
                  <a:pt x="2627812" y="682496"/>
                </a:cubicBezTo>
                <a:lnTo>
                  <a:pt x="2665378" y="725875"/>
                </a:lnTo>
                <a:lnTo>
                  <a:pt x="2669696" y="730547"/>
                </a:lnTo>
                <a:lnTo>
                  <a:pt x="2670359" y="731627"/>
                </a:lnTo>
                <a:close/>
              </a:path>
            </a:pathLst>
          </a:custGeom>
          <a:solidFill>
            <a:schemeClr val="accent3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3522DB-28A9-013D-8FCB-31461801A932}"/>
              </a:ext>
            </a:extLst>
          </p:cNvPr>
          <p:cNvSpPr/>
          <p:nvPr/>
        </p:nvSpPr>
        <p:spPr>
          <a:xfrm>
            <a:off x="4287642" y="2933921"/>
            <a:ext cx="4579759" cy="7183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6C7A9-3EC4-41AF-41CA-6150F5ACA2D6}"/>
              </a:ext>
            </a:extLst>
          </p:cNvPr>
          <p:cNvSpPr txBox="1"/>
          <p:nvPr/>
        </p:nvSpPr>
        <p:spPr>
          <a:xfrm>
            <a:off x="4605930" y="3162518"/>
            <a:ext cx="3943184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사용자가 </a:t>
            </a:r>
            <a:r>
              <a:rPr lang="en-US" altLang="ko-KR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White, Red, Blue 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색상으로 만든 이미지를 활용하여 </a:t>
            </a:r>
            <a:r>
              <a:rPr lang="ko-KR" altLang="en-US" sz="900" spc="-38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인게임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 </a:t>
            </a:r>
            <a:r>
              <a:rPr lang="ko-KR" altLang="en-US" sz="900" spc="-38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맵으로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 변환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11A8AEA-DB23-C159-F8F1-CB6A655FE95D}"/>
              </a:ext>
            </a:extLst>
          </p:cNvPr>
          <p:cNvSpPr/>
          <p:nvPr/>
        </p:nvSpPr>
        <p:spPr>
          <a:xfrm>
            <a:off x="4290769" y="2932120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1C0A86-A166-5EAB-8B2B-50AE67169216}"/>
              </a:ext>
            </a:extLst>
          </p:cNvPr>
          <p:cNvSpPr txBox="1"/>
          <p:nvPr/>
        </p:nvSpPr>
        <p:spPr>
          <a:xfrm>
            <a:off x="4534824" y="2950195"/>
            <a:ext cx="61074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커스텀 맵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ECA9B2-6D4D-27D3-A07A-62D352DF70BE}"/>
              </a:ext>
            </a:extLst>
          </p:cNvPr>
          <p:cNvSpPr/>
          <p:nvPr/>
        </p:nvSpPr>
        <p:spPr>
          <a:xfrm>
            <a:off x="4287642" y="3648449"/>
            <a:ext cx="4579759" cy="71831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F4651F-8159-6208-DC03-B87DBAEE041B}"/>
              </a:ext>
            </a:extLst>
          </p:cNvPr>
          <p:cNvSpPr txBox="1"/>
          <p:nvPr/>
        </p:nvSpPr>
        <p:spPr>
          <a:xfrm>
            <a:off x="4605930" y="3877046"/>
            <a:ext cx="3943184" cy="2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계속 변화하는 장애물의 상태를 </a:t>
            </a:r>
            <a:r>
              <a:rPr lang="en-US" altLang="ko-KR" sz="900" spc="-38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BufferedImage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로 변환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9B5F29-587F-7458-401C-3516E288B1C1}"/>
              </a:ext>
            </a:extLst>
          </p:cNvPr>
          <p:cNvSpPr/>
          <p:nvPr/>
        </p:nvSpPr>
        <p:spPr>
          <a:xfrm>
            <a:off x="4290769" y="3646648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3B1C4D-054C-7BB2-E029-BBBC72D82434}"/>
              </a:ext>
            </a:extLst>
          </p:cNvPr>
          <p:cNvSpPr txBox="1"/>
          <p:nvPr/>
        </p:nvSpPr>
        <p:spPr>
          <a:xfrm>
            <a:off x="4287641" y="3664723"/>
            <a:ext cx="112493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이미지 업데이트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AF775A9-E4B5-0114-8727-170CE51D4100}"/>
              </a:ext>
            </a:extLst>
          </p:cNvPr>
          <p:cNvSpPr/>
          <p:nvPr/>
        </p:nvSpPr>
        <p:spPr>
          <a:xfrm>
            <a:off x="4287642" y="4362977"/>
            <a:ext cx="4579759" cy="7183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5A4ACE-7E86-F427-99C4-87BF8BCB54EF}"/>
              </a:ext>
            </a:extLst>
          </p:cNvPr>
          <p:cNvSpPr txBox="1"/>
          <p:nvPr/>
        </p:nvSpPr>
        <p:spPr>
          <a:xfrm>
            <a:off x="4605930" y="4591574"/>
            <a:ext cx="3943184" cy="2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플레이어 객체 다중생성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CB6291-2970-1074-E4B8-61E208DBEF5A}"/>
              </a:ext>
            </a:extLst>
          </p:cNvPr>
          <p:cNvSpPr/>
          <p:nvPr/>
        </p:nvSpPr>
        <p:spPr>
          <a:xfrm>
            <a:off x="4290769" y="4361176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386184-CBD2-E211-4EB8-77AF9A7655DC}"/>
              </a:ext>
            </a:extLst>
          </p:cNvPr>
          <p:cNvSpPr txBox="1"/>
          <p:nvPr/>
        </p:nvSpPr>
        <p:spPr>
          <a:xfrm>
            <a:off x="4290769" y="4379251"/>
            <a:ext cx="10988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멀티 플레이</a:t>
            </a:r>
            <a:endParaRPr lang="ko-KR" altLang="en-US" sz="1050" b="1" dirty="0">
              <a:solidFill>
                <a:srgbClr val="FFFFFF"/>
              </a:solidFill>
              <a:latin typeface="+mn-ea"/>
              <a:ea typeface="Pretendard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5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443777-547F-8040-E6B8-0C866731521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bd74e158aee0fc93">
            <a:hlinkClick r:id="" action="ppaction://media"/>
            <a:extLst>
              <a:ext uri="{FF2B5EF4-FFF2-40B4-BE49-F238E27FC236}">
                <a16:creationId xmlns:a16="http://schemas.microsoft.com/office/drawing/2014/main" id="{8D624F8F-00D1-8861-44C6-C889EB151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E09682-7351-C7F9-B585-D27B2F72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00" y="1759446"/>
            <a:ext cx="1890000" cy="189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1E6DDB-0EC0-D55C-652F-C0398E2382E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85" y="4341240"/>
            <a:ext cx="1890000" cy="189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FF6A2F-C1F4-D42F-4A66-4B591770F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03" y="3071762"/>
            <a:ext cx="1057423" cy="714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6F2454-18DE-2EB4-D967-46EE2F98E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32366" y="3071761"/>
            <a:ext cx="1057423" cy="714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7126888-0B85-1651-3653-480BF52B5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416" y="4341240"/>
            <a:ext cx="1890000" cy="18976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DE6769D-A223-EB91-2129-F3C4AB67763D}"/>
              </a:ext>
            </a:extLst>
          </p:cNvPr>
          <p:cNvSpPr/>
          <p:nvPr/>
        </p:nvSpPr>
        <p:spPr>
          <a:xfrm rot="10800000">
            <a:off x="0" y="540189"/>
            <a:ext cx="9144000" cy="9561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E201D-804D-BE6B-1790-64D0B8A6BC19}"/>
              </a:ext>
            </a:extLst>
          </p:cNvPr>
          <p:cNvSpPr txBox="1"/>
          <p:nvPr/>
        </p:nvSpPr>
        <p:spPr>
          <a:xfrm>
            <a:off x="2454210" y="1338870"/>
            <a:ext cx="42355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600" b="1" dirty="0">
                <a:solidFill>
                  <a:srgbClr val="4D69A9"/>
                </a:solidFill>
                <a:latin typeface="Pretendard ExtraBold"/>
                <a:ea typeface="+mj-ea"/>
              </a:rPr>
              <a:t>사용자가 커스텀 한 </a:t>
            </a:r>
            <a:r>
              <a:rPr lang="en-US" altLang="ko-KR" sz="1600" b="1" dirty="0">
                <a:solidFill>
                  <a:srgbClr val="4D69A9"/>
                </a:solidFill>
                <a:latin typeface="Pretendard ExtraBold"/>
                <a:ea typeface="+mj-ea"/>
              </a:rPr>
              <a:t>RGB </a:t>
            </a:r>
            <a:r>
              <a:rPr lang="ko-KR" altLang="en-US" sz="1600" b="1" dirty="0">
                <a:solidFill>
                  <a:srgbClr val="4D69A9"/>
                </a:solidFill>
                <a:latin typeface="Pretendard ExtraBold"/>
                <a:ea typeface="+mj-ea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579E-6D9C-659F-F241-DAB615BCE256}"/>
              </a:ext>
            </a:extLst>
          </p:cNvPr>
          <p:cNvSpPr txBox="1"/>
          <p:nvPr/>
        </p:nvSpPr>
        <p:spPr>
          <a:xfrm>
            <a:off x="5086195" y="6272922"/>
            <a:ext cx="25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dataType</a:t>
            </a:r>
            <a:r>
              <a:rPr lang="en-US" altLang="ko-KR" dirty="0"/>
              <a:t> : </a:t>
            </a:r>
            <a:r>
              <a:rPr lang="en-US" altLang="ko-KR" dirty="0" err="1"/>
              <a:t>BufferedImage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16514-FCCB-D53D-A2E3-5A3C0B32E189}"/>
              </a:ext>
            </a:extLst>
          </p:cNvPr>
          <p:cNvSpPr txBox="1"/>
          <p:nvPr/>
        </p:nvSpPr>
        <p:spPr>
          <a:xfrm>
            <a:off x="1690779" y="6272922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dataType</a:t>
            </a:r>
            <a:r>
              <a:rPr lang="en-US" altLang="ko-KR" dirty="0"/>
              <a:t> : </a:t>
            </a:r>
            <a:r>
              <a:rPr lang="en-US" altLang="ko-KR" dirty="0" err="1"/>
              <a:t>ImageIcon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15A4C-E062-AB08-0748-61FE027783A8}"/>
              </a:ext>
            </a:extLst>
          </p:cNvPr>
          <p:cNvSpPr txBox="1"/>
          <p:nvPr/>
        </p:nvSpPr>
        <p:spPr>
          <a:xfrm>
            <a:off x="1837585" y="4053337"/>
            <a:ext cx="18900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altLang="ko-KR" sz="1600" b="1" dirty="0" err="1">
                <a:solidFill>
                  <a:srgbClr val="4D69A9"/>
                </a:solidFill>
                <a:latin typeface="Pretendard ExtraBold"/>
                <a:ea typeface="+mj-ea"/>
              </a:rPr>
              <a:t>JPanel</a:t>
            </a:r>
            <a:endParaRPr lang="ko-KR" altLang="en-US" sz="1600" b="1" dirty="0">
              <a:solidFill>
                <a:srgbClr val="4D69A9"/>
              </a:solidFill>
              <a:latin typeface="Pretendard ExtraBold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D21FBA-7412-07DC-4679-5BA25DCF1D1F}"/>
              </a:ext>
            </a:extLst>
          </p:cNvPr>
          <p:cNvSpPr txBox="1"/>
          <p:nvPr/>
        </p:nvSpPr>
        <p:spPr>
          <a:xfrm>
            <a:off x="4266452" y="4053336"/>
            <a:ext cx="42355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altLang="ko-KR" sz="1600" b="1" dirty="0" err="1">
                <a:solidFill>
                  <a:srgbClr val="4D69A9"/>
                </a:solidFill>
                <a:latin typeface="Pretendard ExtraBold"/>
                <a:ea typeface="+mj-ea"/>
              </a:rPr>
              <a:t>PlayerBackgroundService</a:t>
            </a:r>
            <a:endParaRPr lang="ko-KR" altLang="en-US" sz="1600" b="1" dirty="0">
              <a:solidFill>
                <a:srgbClr val="4D69A9"/>
              </a:solidFill>
              <a:latin typeface="Pretendard ExtraBold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6420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9401C0-3BB8-30B5-21D4-36E474EB8A41}"/>
              </a:ext>
            </a:extLst>
          </p:cNvPr>
          <p:cNvSpPr txBox="1"/>
          <p:nvPr/>
        </p:nvSpPr>
        <p:spPr>
          <a:xfrm>
            <a:off x="1613843" y="198850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사용자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D019A-1945-789B-5B8C-802E7C5FD21B}"/>
              </a:ext>
            </a:extLst>
          </p:cNvPr>
          <p:cNvSpPr txBox="1"/>
          <p:nvPr/>
        </p:nvSpPr>
        <p:spPr>
          <a:xfrm>
            <a:off x="5593329" y="1988508"/>
            <a:ext cx="201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Player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객체의 시점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607BD-E127-0B26-7DD1-42F277C5F3D9}"/>
              </a:ext>
            </a:extLst>
          </p:cNvPr>
          <p:cNvSpPr txBox="1"/>
          <p:nvPr/>
        </p:nvSpPr>
        <p:spPr>
          <a:xfrm>
            <a:off x="4652679" y="5775036"/>
            <a:ext cx="433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BackgroundImage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에서 쓰는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BufferedImage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993B9-040A-243B-930D-85127F87F722}"/>
              </a:ext>
            </a:extLst>
          </p:cNvPr>
          <p:cNvSpPr/>
          <p:nvPr/>
        </p:nvSpPr>
        <p:spPr>
          <a:xfrm rot="10800000">
            <a:off x="0" y="670198"/>
            <a:ext cx="9144000" cy="9561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D4733-26A4-F59F-63B8-D2A604F29B34}"/>
              </a:ext>
            </a:extLst>
          </p:cNvPr>
          <p:cNvSpPr txBox="1"/>
          <p:nvPr/>
        </p:nvSpPr>
        <p:spPr>
          <a:xfrm>
            <a:off x="180675" y="1010716"/>
            <a:ext cx="41478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en-US" altLang="ko-KR" sz="2400" dirty="0" err="1">
                <a:solidFill>
                  <a:srgbClr val="4D69A9"/>
                </a:solidFill>
                <a:ea typeface="Pretendard"/>
              </a:rPr>
              <a:t>BufferedImage</a:t>
            </a:r>
            <a:r>
              <a:rPr lang="en-US" altLang="ko-KR" sz="2400" dirty="0">
                <a:solidFill>
                  <a:srgbClr val="4D69A9"/>
                </a:solidFill>
                <a:ea typeface="Pretendard"/>
              </a:rPr>
              <a:t> </a:t>
            </a:r>
            <a:r>
              <a:rPr lang="ko-KR" altLang="en-US" sz="2400" dirty="0">
                <a:solidFill>
                  <a:srgbClr val="4D69A9"/>
                </a:solidFill>
                <a:ea typeface="Pretendard"/>
              </a:rPr>
              <a:t>업데이트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FCF47A-E986-2A14-6CE5-8CD626AE76D0}"/>
              </a:ext>
            </a:extLst>
          </p:cNvPr>
          <p:cNvCxnSpPr/>
          <p:nvPr/>
        </p:nvCxnSpPr>
        <p:spPr>
          <a:xfrm>
            <a:off x="0" y="1519308"/>
            <a:ext cx="9144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98EB010-9E32-8A5F-70D5-2F926C68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29" y="2590202"/>
            <a:ext cx="25200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3E02EA-028C-E16E-00BB-B9F85C1D2ED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71" y="2590202"/>
            <a:ext cx="25200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3DAB90-3A56-DD79-FF76-45DAD78253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80971" y="2590202"/>
            <a:ext cx="25200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ED4B63-123D-106A-9D5A-81C3FA1757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43029" y="259020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1B99D67-15CC-D03B-F69A-399536C9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0" y="1860243"/>
            <a:ext cx="4240630" cy="447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BFF138-2278-ADBE-E471-186E5D3A848A}"/>
              </a:ext>
            </a:extLst>
          </p:cNvPr>
          <p:cNvSpPr txBox="1"/>
          <p:nvPr/>
        </p:nvSpPr>
        <p:spPr>
          <a:xfrm>
            <a:off x="5442333" y="1817099"/>
            <a:ext cx="349234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Bahnschrift" panose="020B0502040204020203" pitchFamily="34" charset="0"/>
              </a:rPr>
              <a:t>Jpanel</a:t>
            </a:r>
            <a:r>
              <a:rPr lang="en-US" altLang="ko-KR" sz="3200" dirty="0">
                <a:latin typeface="Bahnschrift" panose="020B0502040204020203" pitchFamily="34" charset="0"/>
              </a:rPr>
              <a:t> – B</a:t>
            </a:r>
          </a:p>
          <a:p>
            <a:endParaRPr lang="en-US" altLang="ko-KR" dirty="0">
              <a:latin typeface="Bahnschrift" panose="020B0502040204020203" pitchFamily="34" charset="0"/>
            </a:endParaRPr>
          </a:p>
          <a:p>
            <a:r>
              <a:rPr lang="en-US" altLang="ko-KR" dirty="0" err="1">
                <a:latin typeface="Bahnschrift" panose="020B0502040204020203" pitchFamily="34" charset="0"/>
              </a:rPr>
              <a:t>MouseListener</a:t>
            </a:r>
            <a:r>
              <a:rPr lang="en-US" altLang="ko-KR" dirty="0">
                <a:latin typeface="Bahnschrift" panose="020B0502040204020203" pitchFamily="34" charset="0"/>
              </a:rPr>
              <a:t> (</a:t>
            </a:r>
            <a:r>
              <a:rPr lang="en-US" altLang="ko-KR" dirty="0" err="1">
                <a:latin typeface="Bahnschrift" panose="020B0502040204020203" pitchFamily="34" charset="0"/>
              </a:rPr>
              <a:t>mousepressed</a:t>
            </a:r>
            <a:r>
              <a:rPr lang="en-US" altLang="ko-KR" dirty="0">
                <a:latin typeface="Bahnschrift" panose="020B0502040204020203" pitchFamily="34" charset="0"/>
              </a:rPr>
              <a:t>)</a:t>
            </a:r>
          </a:p>
          <a:p>
            <a:endParaRPr lang="en-US" altLang="ko-KR" dirty="0">
              <a:latin typeface="Bahnschrift" panose="020B0502040204020203" pitchFamily="34" charset="0"/>
            </a:endParaRPr>
          </a:p>
          <a:p>
            <a:r>
              <a:rPr lang="en-US" altLang="ko-KR" dirty="0" err="1">
                <a:solidFill>
                  <a:srgbClr val="FF0000"/>
                </a:solidFill>
                <a:latin typeface="Bahnschrift" panose="020B0502040204020203" pitchFamily="34" charset="0"/>
              </a:rPr>
              <a:t>FirstClick</a:t>
            </a:r>
            <a:endParaRPr lang="en-US" altLang="ko-KR" dirty="0">
              <a:solidFill>
                <a:srgbClr val="FF0000"/>
              </a:solidFill>
              <a:latin typeface="Bahnschrift" panose="020B0502040204020203" pitchFamily="34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Bahnschrift" panose="020B0502040204020203" pitchFamily="34" charset="0"/>
              </a:rPr>
              <a:t>- </a:t>
            </a:r>
            <a:r>
              <a:rPr lang="en-US" altLang="ko-KR" dirty="0" err="1">
                <a:solidFill>
                  <a:srgbClr val="FF0000"/>
                </a:solidFill>
                <a:latin typeface="Bahnschrift" panose="020B0502040204020203" pitchFamily="34" charset="0"/>
              </a:rPr>
              <a:t>Setbackground</a:t>
            </a:r>
            <a:r>
              <a:rPr lang="en-US" altLang="ko-KR" dirty="0">
                <a:solidFill>
                  <a:srgbClr val="FF0000"/>
                </a:solidFill>
                <a:latin typeface="Bahnschrift" panose="020B0502040204020203" pitchFamily="34" charset="0"/>
              </a:rPr>
              <a:t> (</a:t>
            </a:r>
            <a:r>
              <a:rPr lang="en-US" altLang="ko-KR" dirty="0" err="1">
                <a:solidFill>
                  <a:srgbClr val="FF0000"/>
                </a:solidFill>
                <a:latin typeface="Bahnschrift" panose="020B0502040204020203" pitchFamily="34" charset="0"/>
              </a:rPr>
              <a:t>Color.red</a:t>
            </a:r>
            <a:r>
              <a:rPr lang="en-US" altLang="ko-KR" dirty="0">
                <a:solidFill>
                  <a:srgbClr val="FF0000"/>
                </a:solidFill>
                <a:latin typeface="Bahnschrift" panose="020B0502040204020203" pitchFamily="34" charset="0"/>
              </a:rPr>
              <a:t>) 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Bahnschrift" panose="020B0502040204020203" pitchFamily="34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Bahnschrift" panose="020B0502040204020203" pitchFamily="34" charset="0"/>
              </a:rPr>
              <a:t>Second Click</a:t>
            </a:r>
          </a:p>
          <a:p>
            <a:r>
              <a:rPr lang="en-US" altLang="ko-KR" dirty="0">
                <a:solidFill>
                  <a:srgbClr val="0000FF"/>
                </a:solidFill>
                <a:latin typeface="Bahnschrift" panose="020B0502040204020203" pitchFamily="34" charset="0"/>
              </a:rPr>
              <a:t>- </a:t>
            </a:r>
            <a:r>
              <a:rPr lang="en-US" altLang="ko-KR" dirty="0" err="1">
                <a:solidFill>
                  <a:srgbClr val="0000FF"/>
                </a:solidFill>
                <a:latin typeface="Bahnschrift" panose="020B0502040204020203" pitchFamily="34" charset="0"/>
              </a:rPr>
              <a:t>Setbackground</a:t>
            </a:r>
            <a:r>
              <a:rPr lang="en-US" altLang="ko-KR" dirty="0">
                <a:solidFill>
                  <a:srgbClr val="0000FF"/>
                </a:solidFill>
                <a:latin typeface="Bahnschrift" panose="020B0502040204020203" pitchFamily="34" charset="0"/>
              </a:rPr>
              <a:t> (</a:t>
            </a:r>
            <a:r>
              <a:rPr lang="en-US" altLang="ko-KR" dirty="0" err="1">
                <a:solidFill>
                  <a:srgbClr val="0000FF"/>
                </a:solidFill>
                <a:latin typeface="Bahnschrift" panose="020B0502040204020203" pitchFamily="34" charset="0"/>
              </a:rPr>
              <a:t>Color.blue</a:t>
            </a:r>
            <a:r>
              <a:rPr lang="en-US" altLang="ko-KR" dirty="0">
                <a:solidFill>
                  <a:srgbClr val="0000FF"/>
                </a:solidFill>
                <a:latin typeface="Bahnschrift" panose="020B0502040204020203" pitchFamily="34" charset="0"/>
              </a:rPr>
              <a:t>) </a:t>
            </a:r>
            <a:endParaRPr lang="ko-KR" altLang="en-US" dirty="0">
              <a:solidFill>
                <a:srgbClr val="0000FF"/>
              </a:solidFill>
              <a:latin typeface="Bahnschrift" panose="020B0502040204020203" pitchFamily="34" charset="0"/>
            </a:endParaRPr>
          </a:p>
          <a:p>
            <a:endParaRPr lang="en-US" altLang="ko-KR" dirty="0">
              <a:latin typeface="Bahnschrift" panose="020B0502040204020203" pitchFamily="34" charset="0"/>
            </a:endParaRPr>
          </a:p>
          <a:p>
            <a:r>
              <a:rPr lang="en-US" altLang="ko-KR" dirty="0">
                <a:latin typeface="Bahnschrift" panose="020B0502040204020203" pitchFamily="34" charset="0"/>
              </a:rPr>
              <a:t>Third Click</a:t>
            </a:r>
          </a:p>
          <a:p>
            <a:r>
              <a:rPr lang="en-US" altLang="ko-KR" dirty="0">
                <a:latin typeface="Bahnschrift" panose="020B0502040204020203" pitchFamily="34" charset="0"/>
              </a:rPr>
              <a:t>- </a:t>
            </a:r>
            <a:r>
              <a:rPr lang="en-US" altLang="ko-KR" dirty="0" err="1">
                <a:latin typeface="Bahnschrift" panose="020B0502040204020203" pitchFamily="34" charset="0"/>
              </a:rPr>
              <a:t>Setbackground</a:t>
            </a:r>
            <a:r>
              <a:rPr lang="en-US" altLang="ko-KR" dirty="0">
                <a:latin typeface="Bahnschrift" panose="020B0502040204020203" pitchFamily="34" charset="0"/>
              </a:rPr>
              <a:t> (</a:t>
            </a:r>
            <a:r>
              <a:rPr lang="en-US" altLang="ko-KR" dirty="0" err="1">
                <a:latin typeface="Bahnschrift" panose="020B0502040204020203" pitchFamily="34" charset="0"/>
              </a:rPr>
              <a:t>Color.white</a:t>
            </a:r>
            <a:r>
              <a:rPr lang="en-US" altLang="ko-KR" dirty="0">
                <a:latin typeface="Bahnschrift" panose="020B0502040204020203" pitchFamily="34" charset="0"/>
              </a:rPr>
              <a:t>) 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2FD2EF-FD24-FADE-650B-39AF81E5A55C}"/>
              </a:ext>
            </a:extLst>
          </p:cNvPr>
          <p:cNvSpPr/>
          <p:nvPr/>
        </p:nvSpPr>
        <p:spPr>
          <a:xfrm rot="10800000">
            <a:off x="0" y="670198"/>
            <a:ext cx="9144000" cy="9561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6574D-E4B4-B8A0-D7C1-21EB7EF6E144}"/>
              </a:ext>
            </a:extLst>
          </p:cNvPr>
          <p:cNvSpPr txBox="1"/>
          <p:nvPr/>
        </p:nvSpPr>
        <p:spPr>
          <a:xfrm>
            <a:off x="180675" y="900546"/>
            <a:ext cx="41478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ko-KR" altLang="en-US" sz="2400" dirty="0">
                <a:solidFill>
                  <a:srgbClr val="4D69A9"/>
                </a:solidFill>
                <a:ea typeface="Pretendard"/>
              </a:rPr>
              <a:t>커스텀 맵 구현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32A1DA-8259-F006-7693-516BAFC433B8}"/>
              </a:ext>
            </a:extLst>
          </p:cNvPr>
          <p:cNvCxnSpPr/>
          <p:nvPr/>
        </p:nvCxnSpPr>
        <p:spPr>
          <a:xfrm>
            <a:off x="0" y="1409138"/>
            <a:ext cx="9144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20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88006F8-E8C8-1587-7DBA-0653A89B2371}"/>
              </a:ext>
            </a:extLst>
          </p:cNvPr>
          <p:cNvSpPr/>
          <p:nvPr/>
        </p:nvSpPr>
        <p:spPr>
          <a:xfrm>
            <a:off x="5215912" y="36096"/>
            <a:ext cx="90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06109-A227-B14C-E261-FABE92B7DED3}"/>
              </a:ext>
            </a:extLst>
          </p:cNvPr>
          <p:cNvSpPr/>
          <p:nvPr/>
        </p:nvSpPr>
        <p:spPr>
          <a:xfrm>
            <a:off x="5215912" y="1463326"/>
            <a:ext cx="900000" cy="900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1D92F5-0260-6CD0-9F16-D3B6AF1A531C}"/>
              </a:ext>
            </a:extLst>
          </p:cNvPr>
          <p:cNvSpPr/>
          <p:nvPr/>
        </p:nvSpPr>
        <p:spPr>
          <a:xfrm>
            <a:off x="5215912" y="2869558"/>
            <a:ext cx="900000" cy="90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76842E-3212-FF81-8734-8EA234F7E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46" y="2869558"/>
            <a:ext cx="900000" cy="9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1946BD-42C4-0136-80DA-F5E063059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46" y="1452827"/>
            <a:ext cx="900000" cy="9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86E435-0D33-97D6-2DBE-1460B545C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46" y="36096"/>
            <a:ext cx="900000" cy="900000"/>
          </a:xfrm>
          <a:prstGeom prst="rect">
            <a:avLst/>
          </a:prstGeom>
        </p:spPr>
      </p:pic>
      <p:pic>
        <p:nvPicPr>
          <p:cNvPr id="16" name="그래픽 15" descr="줄 화살표: 일자형 단색으로 채워진">
            <a:extLst>
              <a:ext uri="{FF2B5EF4-FFF2-40B4-BE49-F238E27FC236}">
                <a16:creationId xmlns:a16="http://schemas.microsoft.com/office/drawing/2014/main" id="{ADE7E398-B06F-D965-B6B5-CEE88E4CC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281188" y="126096"/>
            <a:ext cx="720000" cy="720000"/>
          </a:xfrm>
          <a:prstGeom prst="rect">
            <a:avLst/>
          </a:prstGeom>
        </p:spPr>
      </p:pic>
      <p:pic>
        <p:nvPicPr>
          <p:cNvPr id="17" name="그래픽 16" descr="줄 화살표: 일자형 단색으로 채워진">
            <a:extLst>
              <a:ext uri="{FF2B5EF4-FFF2-40B4-BE49-F238E27FC236}">
                <a16:creationId xmlns:a16="http://schemas.microsoft.com/office/drawing/2014/main" id="{BF57B647-1930-E277-9B1C-8EE0EF3E9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281188" y="1553326"/>
            <a:ext cx="720000" cy="720000"/>
          </a:xfrm>
          <a:prstGeom prst="rect">
            <a:avLst/>
          </a:prstGeom>
        </p:spPr>
      </p:pic>
      <p:pic>
        <p:nvPicPr>
          <p:cNvPr id="18" name="그래픽 17" descr="줄 화살표: 일자형 단색으로 채워진">
            <a:extLst>
              <a:ext uri="{FF2B5EF4-FFF2-40B4-BE49-F238E27FC236}">
                <a16:creationId xmlns:a16="http://schemas.microsoft.com/office/drawing/2014/main" id="{86D7A4A1-B7C8-617E-A55C-F5CA2C0AC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281188" y="2959558"/>
            <a:ext cx="720000" cy="72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1B99D67-15CC-D03B-F69A-399536C9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4" y="51162"/>
            <a:ext cx="3537284" cy="373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96EEF01-C225-A63C-6493-35E9F7B8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95" y="3926304"/>
            <a:ext cx="760420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647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PASTEL BULE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4D69A9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147</Words>
  <Application>Microsoft Office PowerPoint</Application>
  <PresentationFormat>화면 슬라이드 쇼(4:3)</PresentationFormat>
  <Paragraphs>46</Paragraphs>
  <Slides>8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Pretendard</vt:lpstr>
      <vt:lpstr>Pretendard Black</vt:lpstr>
      <vt:lpstr>Pretendard ExtraBold</vt:lpstr>
      <vt:lpstr>Pretendard ExtraLight</vt:lpstr>
      <vt:lpstr>맑은 고딕</vt:lpstr>
      <vt:lpstr>Arial</vt:lpstr>
      <vt:lpstr>Bahnschrift</vt:lpstr>
      <vt:lpstr>Calibri</vt:lpstr>
      <vt:lpstr>Calibri Light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KDP</dc:creator>
  <cp:lastModifiedBy>KDP</cp:lastModifiedBy>
  <cp:revision>19</cp:revision>
  <dcterms:created xsi:type="dcterms:W3CDTF">2024-05-20T03:05:46Z</dcterms:created>
  <dcterms:modified xsi:type="dcterms:W3CDTF">2024-05-21T00:42:29Z</dcterms:modified>
</cp:coreProperties>
</file>